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99" r:id="rId3"/>
    <p:sldId id="301" r:id="rId4"/>
    <p:sldId id="302" r:id="rId5"/>
    <p:sldId id="258" r:id="rId6"/>
    <p:sldId id="274" r:id="rId7"/>
    <p:sldId id="269" r:id="rId8"/>
    <p:sldId id="303" r:id="rId9"/>
    <p:sldId id="304" r:id="rId10"/>
    <p:sldId id="259" r:id="rId11"/>
    <p:sldId id="284" r:id="rId12"/>
    <p:sldId id="263" r:id="rId13"/>
    <p:sldId id="265" r:id="rId14"/>
    <p:sldId id="300" r:id="rId15"/>
    <p:sldId id="295" r:id="rId16"/>
    <p:sldId id="294" r:id="rId17"/>
    <p:sldId id="29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CFCB"/>
    <a:srgbClr val="DAD4DD"/>
    <a:srgbClr val="86746E"/>
    <a:srgbClr val="CDC4B8"/>
    <a:srgbClr val="9170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0792" autoAdjust="0"/>
  </p:normalViewPr>
  <p:slideViewPr>
    <p:cSldViewPr snapToGrid="0">
      <p:cViewPr varScale="1">
        <p:scale>
          <a:sx n="75" d="100"/>
          <a:sy n="75" d="100"/>
        </p:scale>
        <p:origin x="345" y="3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0" d="100"/>
          <a:sy n="70" d="100"/>
        </p:scale>
        <p:origin x="2547" y="4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20533-4685-4BCB-A57A-2FFC6A77BCF3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35209-B223-430E-B433-476721DED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41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Welcome</a:t>
            </a:r>
          </a:p>
          <a:p>
            <a:r>
              <a:rPr lang="en-US" sz="1400" dirty="0"/>
              <a:t>Thank our members for your support of the Chinook Trail Association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35209-B223-430E-B433-476721DED5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01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Sword Fern Way can also be accessed from Moulton Falls. It is about 2 miles each way and 2,200 feet of total elevation gain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35209-B223-430E-B433-476721DED5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42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Sword Fern Way connects to Bells Mountain Trail from the logging road. Bells Mountain Trail crosses several streams on bridges built by the Chinook Trail Association.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35209-B223-430E-B433-476721DED5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99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Walking a little farther along Bells Mountain Trail provides this view of Mt. St. Helens.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35209-B223-430E-B433-476721DED5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02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Taking the path to the communications tower leads to this clear-cut with a view of Mt. Hood.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35209-B223-430E-B433-476721DED5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74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www.chinooktrails.org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35209-B223-430E-B433-476721DED56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169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35209-B223-430E-B433-476721DED56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1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35209-B223-430E-B433-476721DED56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63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Jeremy and Steve near the Silver Star Trailhead.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35209-B223-430E-B433-476721DED5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18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Off roaders have cut down trees to bypass the lower barriers.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35209-B223-430E-B433-476721DED5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95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 taken March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35209-B223-430E-B433-476721DED5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21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 Mile Trail Initiative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 15 years ago DNR started The 17-mile non-motorized trail project increasing hiking opportunities on the Tarbell and Bells Mountain Trail system. DNR provided a map with proposing several new trails in the northern section of the Yacolt Burn. These trails were just numbers at the beginning of the initiative. 1 - Sword Fern Way, 2 - Spotted Deer Mountain, 3 – Appaloosa, 4 - Silver Shadow. Appaloosa there were some old trails in the area. Bridge across Coyote Creek. Citizens were involved and had meetings once a month for trail inputs.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 Griffith with WTA/CTA worked on Sword Fern Way several times.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35209-B223-430E-B433-476721DED5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92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Rock Creek from the hiker/equestrian bridge just out of the Rock Creek Campground.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35209-B223-430E-B433-476721DED5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90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The trail is fairly level to this bridge over Coyote Creek then begins climbing.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35209-B223-430E-B433-476721DED5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00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Territorial views from one of the gravel road sections.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35209-B223-430E-B433-476721DED5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30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looks like this section of the Tarbell Trail will be closed through April 2022.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35209-B223-430E-B433-476721DED5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47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B6999-B091-4C67-96C4-51237B5859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7BB857-A8A5-4E63-916B-5E2120343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F63D7-B9C8-41EE-86A4-A02D4DE73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A4B4F-8732-4823-960D-0856389C6D2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3FF82-B17F-4A2E-8AFD-7B7244091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E5F54-1B68-4C13-A66C-EFA80E6D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BF224-5134-4AED-A4FE-FCA1A30E9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58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22883-7FEC-47D7-8F49-620454B98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974B3-411D-40C5-A54E-BB4DC84CD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A1AF0-A154-4DCA-9217-300631EBB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A4B4F-8732-4823-960D-0856389C6D2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DA2BE-CB95-4B03-AD2B-01BAB6534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82175-E9A0-4E6E-933B-065ED9736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BF224-5134-4AED-A4FE-FCA1A30E9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35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E1D2D4-EAB7-4E03-A26E-476E1A74ED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19F51D-89D8-4C70-AC4A-A17F59E219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24866-D4A0-48CF-A38D-8EE9C3544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A4B4F-8732-4823-960D-0856389C6D2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AB6F6-7924-4527-9B54-AB65B90EF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564F5-65AF-494A-8CC3-DBF8A3D8B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BF224-5134-4AED-A4FE-FCA1A30E9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842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4FA49-C5C3-40F0-B7B6-B538368AF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6EF55-E811-477F-B035-63B63072C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B3A32-035B-48A5-AC40-66E5D15F1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A4B4F-8732-4823-960D-0856389C6D2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D08D4-A694-428F-B3E9-DB7F0F542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28862-175D-47EB-8425-22BDDCA20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BF224-5134-4AED-A4FE-FCA1A30E9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33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A7E02-95E3-40BE-BCE2-A8D78195B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E45A9-0419-4544-A3A4-B83B04A3A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65964-0DC4-4394-8D05-A793F301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A4B4F-8732-4823-960D-0856389C6D2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4936F-FEE0-43E2-B5A3-E8C321A8E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EDF26-1F40-4A44-A637-845AD09F0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BF224-5134-4AED-A4FE-FCA1A30E9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5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E8CF1-B7FE-4046-891A-190D66C20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1AB88-EEDA-4082-BBBB-ECC6817ED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E14084-509C-4340-AE37-072238FB9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DCB73-D658-467F-B156-BC98DD976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A4B4F-8732-4823-960D-0856389C6D2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F66CD8-08A2-4043-8EA5-AD64D0AE0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12778B-F450-4510-B248-3A8B1FBE6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BF224-5134-4AED-A4FE-FCA1A30E9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93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B0BE0-C2DB-4EAA-A1C1-F93B54B54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06C76-8D82-4514-B5CE-23C724695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EDA93A-282B-4A67-8D17-213BD90A4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DD49FE-E835-4AF5-B46E-004D5431E3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7B1AFE-FC4A-4F75-8F86-68AE41A6FB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C15AFD-43DB-445E-9DEB-8995C924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A4B4F-8732-4823-960D-0856389C6D2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B7E1AC-ED62-4D89-BAE1-7F273BB60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3A91E3-3E32-4E17-A0DA-7A1FFF520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BF224-5134-4AED-A4FE-FCA1A30E9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31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51CC5-24D4-4A27-9E66-AE97813B7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63AE7E-A0FC-4605-8ECE-8B2640FD4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A4B4F-8732-4823-960D-0856389C6D2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1ED584-A2F8-41B3-8F8C-A130FA32E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6F3C1A-3B8A-4585-B4CF-A36F2099C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BF224-5134-4AED-A4FE-FCA1A30E9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8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A73283-D51A-451E-AC8E-673395C35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A4B4F-8732-4823-960D-0856389C6D2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4D364E-6ABE-4BC2-B1A1-9C381365E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E4BD72-E6A6-4F83-A76C-44FA03BF4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BF224-5134-4AED-A4FE-FCA1A30E9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22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C5902-F497-4638-B85F-737EF237A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7CA3A-6482-46FE-A110-5A0BD9EAE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C8E5C5-1488-4B47-8CCA-A02AF1C35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ED72B-E352-4C06-8C34-6ECAFE03A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A4B4F-8732-4823-960D-0856389C6D2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2F4A26-AB24-47EB-953E-459FDAE7C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E4CF02-7ADF-4D23-A813-3DF072804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BF224-5134-4AED-A4FE-FCA1A30E9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89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96DDA-7C1A-4CDA-B3F5-E78488411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7BE6B4-18A0-4765-A7BA-380AB6AD36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513EDF-5FDE-41A4-A106-587C19E00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55F5CF-D015-4783-B97A-F0D7FE4BA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A4B4F-8732-4823-960D-0856389C6D2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13224-B0EB-4C06-9629-3F4E76ED1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7D3DD0-89A6-4F51-BF46-248928D8A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BF224-5134-4AED-A4FE-FCA1A30E9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63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9EDED3-6B75-47AB-9507-47AD9C0B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F9E81C-A8EA-471A-AC4C-35473FD61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34BB6-9C45-46D7-83D4-C414DA176B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A4B4F-8732-4823-960D-0856389C6D2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8C643-FBDE-4101-914B-4D4ACC25FF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EEE12-4FFE-4940-829E-9686829AB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BF224-5134-4AED-A4FE-FCA1A30E9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865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F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6D322-AF4E-4DCF-9303-FA28179C6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0301"/>
          </a:xfrm>
        </p:spPr>
        <p:txBody>
          <a:bodyPr/>
          <a:lstStyle/>
          <a:p>
            <a:pPr algn="ctr"/>
            <a:r>
              <a:rPr lang="en-US" b="1" dirty="0"/>
              <a:t>Chinook Trail Association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7EEC13-77C6-402B-9710-605F98AE464F}"/>
              </a:ext>
            </a:extLst>
          </p:cNvPr>
          <p:cNvSpPr txBox="1"/>
          <p:nvPr/>
        </p:nvSpPr>
        <p:spPr>
          <a:xfrm>
            <a:off x="9563819" y="642850"/>
            <a:ext cx="1789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March 27,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9BBE7A-800A-4B64-8DAC-2D1C8613A966}"/>
              </a:ext>
            </a:extLst>
          </p:cNvPr>
          <p:cNvSpPr txBox="1"/>
          <p:nvPr/>
        </p:nvSpPr>
        <p:spPr>
          <a:xfrm>
            <a:off x="2697192" y="3429000"/>
            <a:ext cx="82698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Agenda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Silver Star Area Barrier Breaches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4109 Trailhead Silver Star Trailhead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DNR L-1180/L-1182 Roads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New Hiking Trails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Appaloosa Trail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Sword Fern Way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Social Media Postings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Conclusion and Questions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544CD38-A9E3-4E04-B327-913E388725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13" y="1075426"/>
            <a:ext cx="2158573" cy="218396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44374A-EBB1-4782-9CC5-EC49CD9466CA}"/>
              </a:ext>
            </a:extLst>
          </p:cNvPr>
          <p:cNvSpPr txBox="1"/>
          <p:nvPr/>
        </p:nvSpPr>
        <p:spPr>
          <a:xfrm>
            <a:off x="10115909" y="6354375"/>
            <a:ext cx="19035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Presented by Steve Jones</a:t>
            </a:r>
          </a:p>
        </p:txBody>
      </p:sp>
    </p:spTree>
    <p:extLst>
      <p:ext uri="{BB962C8B-B14F-4D97-AF65-F5344CB8AC3E}">
        <p14:creationId xmlns:p14="http://schemas.microsoft.com/office/powerpoint/2010/main" val="2749374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F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9E347-C883-4317-90BE-39608898B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80" y="365125"/>
            <a:ext cx="11040020" cy="779313"/>
          </a:xfrm>
        </p:spPr>
        <p:txBody>
          <a:bodyPr>
            <a:normAutofit/>
          </a:bodyPr>
          <a:lstStyle/>
          <a:p>
            <a:r>
              <a:rPr lang="en-US" dirty="0"/>
              <a:t>Sword Fern Way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E63A59-5C7E-45CE-BF3B-9F9ED376C96D}"/>
              </a:ext>
            </a:extLst>
          </p:cNvPr>
          <p:cNvSpPr txBox="1"/>
          <p:nvPr/>
        </p:nvSpPr>
        <p:spPr>
          <a:xfrm>
            <a:off x="7015549" y="1936836"/>
            <a:ext cx="458744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Sword Fern Way Trail 3.5 Miles</a:t>
            </a:r>
          </a:p>
          <a:p>
            <a:r>
              <a:rPr lang="en-US" dirty="0"/>
              <a:t>Bells Mountain section 1.3 Miles</a:t>
            </a:r>
          </a:p>
          <a:p>
            <a:r>
              <a:rPr lang="en-US" dirty="0"/>
              <a:t>1.5 mile walk each way on NE Berry Road to each way to access the trail with a total elevation gain of about 730 feet.</a:t>
            </a:r>
          </a:p>
          <a:p>
            <a:r>
              <a:rPr lang="en-US" dirty="0"/>
              <a:t>Accessed from NE </a:t>
            </a:r>
            <a:r>
              <a:rPr lang="en-US" dirty="0" err="1"/>
              <a:t>Kaskillah</a:t>
            </a:r>
            <a:r>
              <a:rPr lang="en-US" dirty="0"/>
              <a:t> Dr &amp; NE Berry Rd. Trailhead elevation is 1,730 feet</a:t>
            </a:r>
          </a:p>
          <a:p>
            <a:r>
              <a:rPr lang="en-US" dirty="0"/>
              <a:t>Elevation gain 1,100 feet and loss of 1,100 feet</a:t>
            </a:r>
          </a:p>
          <a:p>
            <a:r>
              <a:rPr lang="en-US" dirty="0"/>
              <a:t>Washington Discover Permit required: $11.50 for day, $35 for 12 months.</a:t>
            </a:r>
          </a:p>
          <a:p>
            <a:r>
              <a:rPr lang="en-US" dirty="0"/>
              <a:t>No restrooms</a:t>
            </a:r>
          </a:p>
          <a:p>
            <a:r>
              <a:rPr lang="en-US" dirty="0"/>
              <a:t>Drivetime from Vancouver is about 35 minutes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AED0D0-0BB2-4C35-A195-08DAE9D5D779}"/>
              </a:ext>
            </a:extLst>
          </p:cNvPr>
          <p:cNvSpPr/>
          <p:nvPr/>
        </p:nvSpPr>
        <p:spPr>
          <a:xfrm>
            <a:off x="313780" y="1624720"/>
            <a:ext cx="5932372" cy="471228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EF53E4-EA0D-4023-8FA3-6439F08E1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49297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E58507-FC19-4761-B028-4340DB10E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80" y="1624720"/>
            <a:ext cx="5932372" cy="471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1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F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DDDD8-0D4F-4C81-8F81-F2B0E8BEE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6B828A2-851B-41E1-B112-53EE1E3839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9" y="0"/>
            <a:ext cx="5143499" cy="6858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B2E960-140B-45B9-B3E2-3E81D2C64B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19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3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9D14C-88CF-478B-971C-5B0AB3AC2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ACB44C-627B-4831-B84F-4789E80E7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656"/>
          </a:xfrm>
        </p:spPr>
      </p:pic>
    </p:spTree>
    <p:extLst>
      <p:ext uri="{BB962C8B-B14F-4D97-AF65-F5344CB8AC3E}">
        <p14:creationId xmlns:p14="http://schemas.microsoft.com/office/powerpoint/2010/main" val="361554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58891-3BB9-42B0-A2D6-CDFDB275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621B34E-7FFA-4262-9ADF-0EF4AFDA14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73" cy="6858000"/>
          </a:xfrm>
        </p:spPr>
      </p:pic>
    </p:spTree>
    <p:extLst>
      <p:ext uri="{BB962C8B-B14F-4D97-AF65-F5344CB8AC3E}">
        <p14:creationId xmlns:p14="http://schemas.microsoft.com/office/powerpoint/2010/main" val="297294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F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D8D38-E395-4AC7-A83E-676D8F397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7372"/>
          </a:xfrm>
        </p:spPr>
        <p:txBody>
          <a:bodyPr>
            <a:normAutofit/>
          </a:bodyPr>
          <a:lstStyle/>
          <a:p>
            <a:r>
              <a:rPr lang="en-US" dirty="0"/>
              <a:t>Social Media Postings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1F255-2E3C-40C4-9AD3-A87BE4A1C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3503"/>
            <a:ext cx="10515600" cy="1718187"/>
          </a:xfrm>
        </p:spPr>
        <p:txBody>
          <a:bodyPr/>
          <a:lstStyle/>
          <a:p>
            <a:r>
              <a:rPr lang="en-US" dirty="0"/>
              <a:t>Facebook</a:t>
            </a:r>
          </a:p>
          <a:p>
            <a:r>
              <a:rPr lang="en-US" dirty="0"/>
              <a:t>Twitter</a:t>
            </a:r>
          </a:p>
          <a:p>
            <a:r>
              <a:rPr lang="en-US" dirty="0"/>
              <a:t>Instagram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FE1944-BCB5-49E3-8840-650E3BE7A763}"/>
              </a:ext>
            </a:extLst>
          </p:cNvPr>
          <p:cNvSpPr txBox="1">
            <a:spLocks/>
          </p:cNvSpPr>
          <p:nvPr/>
        </p:nvSpPr>
        <p:spPr>
          <a:xfrm>
            <a:off x="843119" y="3950109"/>
            <a:ext cx="10515600" cy="2596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Three Newsletters Each Year</a:t>
            </a:r>
          </a:p>
          <a:p>
            <a:r>
              <a:rPr lang="en-US" dirty="0"/>
              <a:t>Website &amp; Resources</a:t>
            </a:r>
          </a:p>
          <a:p>
            <a:r>
              <a:rPr lang="en-US" dirty="0"/>
              <a:t>Email List For Events</a:t>
            </a:r>
          </a:p>
          <a:p>
            <a:r>
              <a:rPr lang="en-US" dirty="0"/>
              <a:t>Volunteer Page</a:t>
            </a:r>
          </a:p>
          <a:p>
            <a:r>
              <a:rPr lang="en-US" dirty="0"/>
              <a:t>sjones@chinooktrails.org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EF4255-BA3F-4F10-A8D1-C94868868CAE}"/>
              </a:ext>
            </a:extLst>
          </p:cNvPr>
          <p:cNvSpPr txBox="1">
            <a:spLocks/>
          </p:cNvSpPr>
          <p:nvPr/>
        </p:nvSpPr>
        <p:spPr>
          <a:xfrm>
            <a:off x="835743" y="3113238"/>
            <a:ext cx="10515600" cy="807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Newsletter, Website, and Emails</a:t>
            </a:r>
          </a:p>
        </p:txBody>
      </p:sp>
    </p:spTree>
    <p:extLst>
      <p:ext uri="{BB962C8B-B14F-4D97-AF65-F5344CB8AC3E}">
        <p14:creationId xmlns:p14="http://schemas.microsoft.com/office/powerpoint/2010/main" val="753270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F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7771C-8727-4CA9-9937-48D8E31C2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You Can Get More Involved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56ABC-3678-4605-A0F2-C03BAA3EE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Come hike!</a:t>
            </a:r>
          </a:p>
          <a:p>
            <a:r>
              <a:rPr lang="en-US" dirty="0"/>
              <a:t>Talk about the Chinook Trail with your friends, acquaintances, and social media</a:t>
            </a:r>
          </a:p>
          <a:p>
            <a:r>
              <a:rPr lang="en-US" dirty="0"/>
              <a:t>Clear trails and participate on work parties</a:t>
            </a:r>
          </a:p>
          <a:p>
            <a:r>
              <a:rPr lang="en-US" dirty="0"/>
              <a:t>Continue to be a member or join Chinook Trail Association</a:t>
            </a:r>
          </a:p>
          <a:p>
            <a:r>
              <a:rPr lang="en-US" dirty="0"/>
              <a:t>Become a board member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005044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F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5A0CF-4102-4EAC-B206-E55ECEE0A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0507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0690B-D25B-4161-BED7-7F97BC082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8011"/>
            <a:ext cx="10515600" cy="454728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AC17387-DE2B-4167-9A05-65C5B82E2A05}"/>
              </a:ext>
            </a:extLst>
          </p:cNvPr>
          <p:cNvSpPr txBox="1">
            <a:spLocks/>
          </p:cNvSpPr>
          <p:nvPr/>
        </p:nvSpPr>
        <p:spPr>
          <a:xfrm>
            <a:off x="8641492" y="5791201"/>
            <a:ext cx="2712308" cy="7908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Steve Jones</a:t>
            </a:r>
          </a:p>
          <a:p>
            <a:r>
              <a:rPr lang="en-US" sz="2000" dirty="0"/>
              <a:t>Chinook Trail Association</a:t>
            </a:r>
          </a:p>
        </p:txBody>
      </p:sp>
    </p:spTree>
    <p:extLst>
      <p:ext uri="{BB962C8B-B14F-4D97-AF65-F5344CB8AC3E}">
        <p14:creationId xmlns:p14="http://schemas.microsoft.com/office/powerpoint/2010/main" val="1023982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F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621FD-2DB5-4814-81A2-6875CF1F7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69E9C-414E-42A7-A545-B7C9A9851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7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F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D8D38-E395-4AC7-A83E-676D8F397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Silver Star Area Barrier Breaches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1F255-2E3C-40C4-9AD3-A87BE4A1C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8431"/>
            <a:ext cx="10515600" cy="592258"/>
          </a:xfrm>
        </p:spPr>
        <p:txBody>
          <a:bodyPr/>
          <a:lstStyle/>
          <a:p>
            <a:r>
              <a:rPr lang="en-US" dirty="0"/>
              <a:t>Ditches dug above the Forest Road 4109 Silver Star Trail Parking Lot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A74CE6-C4E8-465A-9C80-65DC1B016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1371"/>
            <a:ext cx="6808839" cy="51066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2DF4CE-5B57-4757-BCFB-9862CE7548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5548" y="1751370"/>
            <a:ext cx="5776452" cy="510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19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F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E7C8D-6E88-42F0-A8B2-E787C88E6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723"/>
            <a:ext cx="10515600" cy="1025012"/>
          </a:xfrm>
        </p:spPr>
        <p:txBody>
          <a:bodyPr/>
          <a:lstStyle/>
          <a:p>
            <a:r>
              <a:rPr lang="en-US" dirty="0"/>
              <a:t>Ditches Dug at DNR L-1182/L-1182 Road Leading to Jeep Road That Crosses The Chinook Trail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5CEAAC-275A-41E5-9D32-8772AF393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0916"/>
            <a:ext cx="6236111" cy="4677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61E806-E27E-4796-92F0-58208C6B66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6110" y="2180917"/>
            <a:ext cx="5955889" cy="467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45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F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C1C1D-3EF5-420D-AE12-FACAD7355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724"/>
            <a:ext cx="10515600" cy="693174"/>
          </a:xfrm>
        </p:spPr>
        <p:txBody>
          <a:bodyPr/>
          <a:lstStyle/>
          <a:p>
            <a:r>
              <a:rPr lang="en-US" dirty="0"/>
              <a:t>Meadow Damage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1F05EF-3176-42C0-9F03-5F9F3321C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4665"/>
            <a:ext cx="6577780" cy="49333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948A8F-9419-4D53-B823-14514B5B32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219" y="1924665"/>
            <a:ext cx="6577781" cy="493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06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F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5EF2D-6EFA-44E8-8FAB-09246BDD8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79" y="365126"/>
            <a:ext cx="11098621" cy="821124"/>
          </a:xfrm>
        </p:spPr>
        <p:txBody>
          <a:bodyPr/>
          <a:lstStyle/>
          <a:p>
            <a:r>
              <a:rPr lang="en-US" dirty="0"/>
              <a:t>Appaloosa Trail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F63A53-6E49-458F-92E9-21E8B84994CA}"/>
              </a:ext>
            </a:extLst>
          </p:cNvPr>
          <p:cNvSpPr txBox="1"/>
          <p:nvPr/>
        </p:nvSpPr>
        <p:spPr>
          <a:xfrm>
            <a:off x="6993924" y="1591833"/>
            <a:ext cx="484693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Appaloosa Trail 3.5 Miles</a:t>
            </a:r>
          </a:p>
          <a:p>
            <a:r>
              <a:rPr lang="en-US" dirty="0"/>
              <a:t>Trailhead elevation is 1,063 feet</a:t>
            </a:r>
          </a:p>
          <a:p>
            <a:r>
              <a:rPr lang="en-US" dirty="0"/>
              <a:t>Elevation gain 1,469 feet and loss of 260 feet</a:t>
            </a:r>
          </a:p>
          <a:p>
            <a:r>
              <a:rPr lang="en-US" dirty="0"/>
              <a:t>Tarbell Trail 8 Miles</a:t>
            </a:r>
          </a:p>
          <a:p>
            <a:r>
              <a:rPr lang="en-US" dirty="0"/>
              <a:t>Elevation gain 1,123 feet and loss of 2,319 feet</a:t>
            </a:r>
          </a:p>
          <a:p>
            <a:r>
              <a:rPr lang="en-US" dirty="0"/>
              <a:t>Washington Discover Permit required: $11.50 for day, $35 for 12 months.</a:t>
            </a:r>
          </a:p>
          <a:p>
            <a:r>
              <a:rPr lang="en-US" dirty="0"/>
              <a:t>Restrooms at Rock Creek Campground</a:t>
            </a:r>
          </a:p>
          <a:p>
            <a:r>
              <a:rPr lang="en-US" dirty="0"/>
              <a:t>Drivetime from Vancouver is about 45 minutes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C9C388-3558-43AB-83B1-173C0CE645CF}"/>
              </a:ext>
            </a:extLst>
          </p:cNvPr>
          <p:cNvSpPr/>
          <p:nvPr/>
        </p:nvSpPr>
        <p:spPr>
          <a:xfrm>
            <a:off x="255179" y="1591833"/>
            <a:ext cx="6551200" cy="488128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E6C81F0-F233-4BBE-B03E-850E7EA6D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26277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EF847E-AA09-4123-B8D9-B7ADAD071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3" y="1600200"/>
            <a:ext cx="6527408" cy="485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83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06046-E22C-476F-AE37-60AA77B1E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4714374-B66D-4BE1-B168-A2705FD7E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6168" cy="6858000"/>
          </a:xfrm>
        </p:spPr>
      </p:pic>
    </p:spTree>
    <p:extLst>
      <p:ext uri="{BB962C8B-B14F-4D97-AF65-F5344CB8AC3E}">
        <p14:creationId xmlns:p14="http://schemas.microsoft.com/office/powerpoint/2010/main" val="327876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BD2E7-9B0B-441D-8F9B-4AAF99DC6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1CB83C5-F6C4-4F21-9C30-E050ADB129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597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13407232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72661-DA06-4747-A291-4BCE78456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6274F9-2611-4CC7-B322-8068A19D8C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6169" cy="6858000"/>
          </a:xfrm>
        </p:spPr>
      </p:pic>
    </p:spTree>
    <p:extLst>
      <p:ext uri="{BB962C8B-B14F-4D97-AF65-F5344CB8AC3E}">
        <p14:creationId xmlns:p14="http://schemas.microsoft.com/office/powerpoint/2010/main" val="3307270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50C5E-768D-440F-8608-678090DCE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BADBC3-B958-44C2-9888-FC8978355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80024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3207</TotalTime>
  <Words>638</Words>
  <Application>Microsoft Office PowerPoint</Application>
  <PresentationFormat>Widescreen</PresentationFormat>
  <Paragraphs>88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Office Theme</vt:lpstr>
      <vt:lpstr>Chinook Trail Association</vt:lpstr>
      <vt:lpstr>Silver Star Area Barrier Breaches </vt:lpstr>
      <vt:lpstr>PowerPoint Presentation</vt:lpstr>
      <vt:lpstr>PowerPoint Presentation</vt:lpstr>
      <vt:lpstr>Appaloosa Trail</vt:lpstr>
      <vt:lpstr>PowerPoint Presentation</vt:lpstr>
      <vt:lpstr>PowerPoint Presentation</vt:lpstr>
      <vt:lpstr>PowerPoint Presentation</vt:lpstr>
      <vt:lpstr>PowerPoint Presentation</vt:lpstr>
      <vt:lpstr>Sword Fern Way</vt:lpstr>
      <vt:lpstr>PowerPoint Presentation</vt:lpstr>
      <vt:lpstr>PowerPoint Presentation</vt:lpstr>
      <vt:lpstr>PowerPoint Presentation</vt:lpstr>
      <vt:lpstr>Social Media Postings</vt:lpstr>
      <vt:lpstr>How You Can Get More Involved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Jones</dc:creator>
  <cp:lastModifiedBy>J RESER</cp:lastModifiedBy>
  <cp:revision>62</cp:revision>
  <dcterms:created xsi:type="dcterms:W3CDTF">2021-03-17T19:00:43Z</dcterms:created>
  <dcterms:modified xsi:type="dcterms:W3CDTF">2022-03-27T21:02:41Z</dcterms:modified>
</cp:coreProperties>
</file>