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335" r:id="rId3"/>
    <p:sldId id="257" r:id="rId4"/>
    <p:sldId id="258" r:id="rId5"/>
    <p:sldId id="259" r:id="rId6"/>
    <p:sldId id="276" r:id="rId7"/>
    <p:sldId id="277" r:id="rId8"/>
    <p:sldId id="278" r:id="rId9"/>
    <p:sldId id="260" r:id="rId10"/>
    <p:sldId id="284" r:id="rId11"/>
    <p:sldId id="261" r:id="rId12"/>
    <p:sldId id="279" r:id="rId13"/>
    <p:sldId id="281" r:id="rId14"/>
    <p:sldId id="282" r:id="rId15"/>
    <p:sldId id="283" r:id="rId16"/>
    <p:sldId id="262" r:id="rId17"/>
    <p:sldId id="285" r:id="rId18"/>
    <p:sldId id="263" r:id="rId19"/>
    <p:sldId id="286" r:id="rId20"/>
    <p:sldId id="287" r:id="rId21"/>
    <p:sldId id="288" r:id="rId22"/>
    <p:sldId id="289" r:id="rId23"/>
    <p:sldId id="264" r:id="rId24"/>
    <p:sldId id="265" r:id="rId25"/>
    <p:sldId id="290" r:id="rId26"/>
    <p:sldId id="291" r:id="rId27"/>
    <p:sldId id="292" r:id="rId28"/>
    <p:sldId id="293" r:id="rId29"/>
    <p:sldId id="332" r:id="rId30"/>
    <p:sldId id="294" r:id="rId31"/>
    <p:sldId id="295" r:id="rId32"/>
    <p:sldId id="296" r:id="rId33"/>
    <p:sldId id="297" r:id="rId34"/>
    <p:sldId id="298" r:id="rId35"/>
    <p:sldId id="266" r:id="rId36"/>
    <p:sldId id="299" r:id="rId37"/>
    <p:sldId id="267" r:id="rId38"/>
    <p:sldId id="300" r:id="rId39"/>
    <p:sldId id="301" r:id="rId40"/>
    <p:sldId id="302" r:id="rId41"/>
    <p:sldId id="326" r:id="rId42"/>
    <p:sldId id="268" r:id="rId43"/>
    <p:sldId id="337" r:id="rId44"/>
    <p:sldId id="338" r:id="rId45"/>
    <p:sldId id="339" r:id="rId46"/>
    <p:sldId id="270" r:id="rId47"/>
    <p:sldId id="303" r:id="rId48"/>
    <p:sldId id="304" r:id="rId49"/>
    <p:sldId id="305" r:id="rId50"/>
    <p:sldId id="307" r:id="rId51"/>
    <p:sldId id="269" r:id="rId52"/>
    <p:sldId id="331" r:id="rId53"/>
    <p:sldId id="272" r:id="rId54"/>
    <p:sldId id="336" r:id="rId55"/>
    <p:sldId id="308" r:id="rId56"/>
    <p:sldId id="271" r:id="rId57"/>
    <p:sldId id="309" r:id="rId58"/>
    <p:sldId id="310" r:id="rId59"/>
    <p:sldId id="311" r:id="rId60"/>
    <p:sldId id="313" r:id="rId61"/>
    <p:sldId id="312" r:id="rId62"/>
    <p:sldId id="314" r:id="rId63"/>
    <p:sldId id="329" r:id="rId64"/>
    <p:sldId id="315" r:id="rId65"/>
    <p:sldId id="274" r:id="rId66"/>
    <p:sldId id="321" r:id="rId67"/>
    <p:sldId id="316" r:id="rId68"/>
    <p:sldId id="273" r:id="rId69"/>
    <p:sldId id="317" r:id="rId70"/>
    <p:sldId id="318" r:id="rId71"/>
    <p:sldId id="319" r:id="rId72"/>
    <p:sldId id="320" r:id="rId73"/>
    <p:sldId id="323" r:id="rId74"/>
    <p:sldId id="324" r:id="rId75"/>
    <p:sldId id="325" r:id="rId76"/>
    <p:sldId id="322" r:id="rId77"/>
    <p:sldId id="328" r:id="rId78"/>
    <p:sldId id="275" r:id="rId79"/>
    <p:sldId id="341" r:id="rId80"/>
    <p:sldId id="330" r:id="rId81"/>
    <p:sldId id="334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798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3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2526" y="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0B335-C4A4-407C-BE1E-F82910033F1C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A52B4-30A1-46D1-9199-C59D36FC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9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8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1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58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87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49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30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08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3 </a:t>
            </a:r>
            <a:r>
              <a:rPr lang="es-ES" sz="1200" dirty="0"/>
              <a:t>Dickson </a:t>
            </a:r>
            <a:r>
              <a:rPr lang="es-ES" sz="1200" dirty="0" err="1"/>
              <a:t>to</a:t>
            </a:r>
            <a:r>
              <a:rPr lang="es-ES" sz="1200" dirty="0"/>
              <a:t> Los Perros</a:t>
            </a:r>
          </a:p>
          <a:p>
            <a:r>
              <a:rPr lang="es-ES" dirty="0"/>
              <a:t>	</a:t>
            </a:r>
            <a:r>
              <a:rPr lang="es-ES" dirty="0" err="1"/>
              <a:t>Starting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windy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95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84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99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6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8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4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17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28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4 </a:t>
            </a:r>
            <a:r>
              <a:rPr lang="es-ES" sz="1200" dirty="0"/>
              <a:t>Los Perros </a:t>
            </a:r>
            <a:r>
              <a:rPr lang="es-ES" sz="1200" dirty="0" err="1"/>
              <a:t>to</a:t>
            </a:r>
            <a:r>
              <a:rPr lang="es-ES" sz="1200" dirty="0"/>
              <a:t> Grey</a:t>
            </a:r>
          </a:p>
          <a:p>
            <a:pPr lvl="1"/>
            <a:r>
              <a:rPr lang="en-US" dirty="0"/>
              <a:t>Hardest stage of the O-circuit. Set out before sunrise. Check forecast before ascending to John Gardner Pass. </a:t>
            </a:r>
          </a:p>
          <a:p>
            <a:pPr lvl="1"/>
            <a:r>
              <a:rPr lang="en-US" dirty="0"/>
              <a:t>Postpone if weather forecast is bad.</a:t>
            </a:r>
          </a:p>
          <a:p>
            <a:pPr lvl="1"/>
            <a:r>
              <a:rPr lang="en-US" dirty="0"/>
              <a:t>View of Grey glacier, Grey Lake, and 3 suspension bridges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17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62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27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76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82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60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98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  <a:p>
            <a:r>
              <a:rPr lang="en-US" dirty="0"/>
              <a:t>Pre-planning</a:t>
            </a:r>
          </a:p>
          <a:p>
            <a:pPr lvl="1"/>
            <a:r>
              <a:rPr lang="en-US" dirty="0"/>
              <a:t>Meetings, permit opening dates, reservations</a:t>
            </a:r>
          </a:p>
          <a:p>
            <a:pPr lvl="1"/>
            <a:r>
              <a:rPr lang="en-US" dirty="0"/>
              <a:t>Travel packages available</a:t>
            </a:r>
          </a:p>
          <a:p>
            <a:r>
              <a:rPr lang="en-US" dirty="0"/>
              <a:t>Travel</a:t>
            </a:r>
          </a:p>
          <a:p>
            <a:pPr lvl="1"/>
            <a:r>
              <a:rPr lang="en-US" dirty="0"/>
              <a:t>Customs</a:t>
            </a:r>
          </a:p>
          <a:p>
            <a:pPr lvl="1"/>
            <a:r>
              <a:rPr lang="en-US" dirty="0"/>
              <a:t>Taxi met us at airport</a:t>
            </a:r>
          </a:p>
          <a:p>
            <a:pPr lvl="1"/>
            <a:r>
              <a:rPr lang="en-US" dirty="0"/>
              <a:t>Punta Arenas, Puerto </a:t>
            </a:r>
            <a:r>
              <a:rPr lang="en-US" dirty="0" err="1"/>
              <a:t>Natales</a:t>
            </a:r>
            <a:r>
              <a:rPr lang="en-US" dirty="0"/>
              <a:t>, Los Torres del Paine</a:t>
            </a:r>
          </a:p>
          <a:p>
            <a:r>
              <a:rPr lang="en-US" dirty="0"/>
              <a:t>Supplies</a:t>
            </a:r>
          </a:p>
          <a:p>
            <a:pPr lvl="1"/>
            <a:r>
              <a:rPr lang="en-US" dirty="0"/>
              <a:t>No fuel on airplanes</a:t>
            </a:r>
          </a:p>
          <a:p>
            <a:pPr lvl="1"/>
            <a:r>
              <a:rPr lang="en-US" dirty="0"/>
              <a:t>Possible foods not allowed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49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98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790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57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680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687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5 Grey to Paine Grande</a:t>
            </a:r>
          </a:p>
          <a:p>
            <a:pPr lvl="1"/>
            <a:r>
              <a:rPr lang="en-US" dirty="0"/>
              <a:t>Where O-circuit meets W-trek (expect crowds)</a:t>
            </a:r>
          </a:p>
          <a:p>
            <a:pPr lvl="1"/>
            <a:r>
              <a:rPr lang="en-US" dirty="0"/>
              <a:t>Turquois water of Lago </a:t>
            </a:r>
            <a:r>
              <a:rPr lang="en-US" dirty="0" err="1"/>
              <a:t>Pehoe</a:t>
            </a:r>
            <a:endParaRPr lang="en-US" dirty="0"/>
          </a:p>
          <a:p>
            <a:pPr lvl="1"/>
            <a:r>
              <a:rPr lang="en-US" dirty="0"/>
              <a:t>Views of Cerro Paine Grande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33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337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459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56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5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1 </a:t>
            </a:r>
            <a:r>
              <a:rPr lang="es-ES" sz="1200" dirty="0"/>
              <a:t>Las Torres </a:t>
            </a:r>
            <a:r>
              <a:rPr lang="es-ES" sz="1200" dirty="0" err="1"/>
              <a:t>Welcome</a:t>
            </a:r>
            <a:r>
              <a:rPr lang="es-ES" sz="1200" dirty="0"/>
              <a:t> Center </a:t>
            </a:r>
            <a:r>
              <a:rPr lang="es-ES" sz="1200" dirty="0" err="1"/>
              <a:t>to</a:t>
            </a:r>
            <a:r>
              <a:rPr lang="es-ES" sz="1200" dirty="0"/>
              <a:t> Serón</a:t>
            </a:r>
          </a:p>
          <a:p>
            <a:pPr lvl="1"/>
            <a:r>
              <a:rPr lang="en-US" dirty="0"/>
              <a:t>Confusing finding out where to go next</a:t>
            </a:r>
          </a:p>
          <a:p>
            <a:pPr lvl="1"/>
            <a:r>
              <a:rPr lang="en-US" dirty="0"/>
              <a:t>Easy trail but not many mountains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297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25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505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6 Paine Grande to Frances</a:t>
            </a:r>
          </a:p>
          <a:p>
            <a:pPr lvl="1"/>
            <a:r>
              <a:rPr lang="en-US" dirty="0"/>
              <a:t>Took the long way</a:t>
            </a:r>
          </a:p>
          <a:p>
            <a:pPr lvl="1"/>
            <a:r>
              <a:rPr lang="en-US" dirty="0"/>
              <a:t>Walked along Lago </a:t>
            </a:r>
            <a:r>
              <a:rPr lang="en-US" dirty="0" err="1"/>
              <a:t>Nordenskojd</a:t>
            </a:r>
            <a:endParaRPr lang="en-US" dirty="0"/>
          </a:p>
          <a:p>
            <a:pPr lvl="1"/>
            <a:r>
              <a:rPr lang="en-US" dirty="0"/>
              <a:t>Platform camping on steep hillside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44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82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126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54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7 Frances to Los </a:t>
            </a:r>
            <a:r>
              <a:rPr lang="en-US" dirty="0" err="1"/>
              <a:t>Cuernos</a:t>
            </a:r>
            <a:endParaRPr lang="en-US" dirty="0"/>
          </a:p>
          <a:p>
            <a:pPr lvl="1"/>
            <a:r>
              <a:rPr lang="en-US" dirty="0"/>
              <a:t>Start with day hike up to Mirador del Frances, Valle del Frances, and </a:t>
            </a:r>
            <a:r>
              <a:rPr lang="en-US" dirty="0" err="1"/>
              <a:t>Britanico</a:t>
            </a:r>
            <a:endParaRPr lang="en-US" dirty="0"/>
          </a:p>
          <a:p>
            <a:pPr lvl="1"/>
            <a:r>
              <a:rPr lang="en-US" dirty="0"/>
              <a:t>Ice falls about every 10 to 15 minutes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989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371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66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304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771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801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679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8 </a:t>
            </a:r>
            <a:r>
              <a:rPr lang="es-ES" sz="1200" dirty="0"/>
              <a:t>Los Cuernos </a:t>
            </a:r>
            <a:r>
              <a:rPr lang="es-ES" sz="1200" dirty="0" err="1"/>
              <a:t>to</a:t>
            </a:r>
            <a:r>
              <a:rPr lang="es-ES" sz="1200" dirty="0"/>
              <a:t> Chileno</a:t>
            </a:r>
          </a:p>
          <a:p>
            <a:pPr lvl="1"/>
            <a:r>
              <a:rPr lang="en-US" dirty="0"/>
              <a:t>Got onto the wrong trail</a:t>
            </a:r>
          </a:p>
          <a:p>
            <a:pPr lvl="1"/>
            <a:r>
              <a:rPr lang="en-US" dirty="0"/>
              <a:t>A constant slog up to the camp</a:t>
            </a:r>
          </a:p>
          <a:p>
            <a:pPr lvl="1"/>
            <a:r>
              <a:rPr lang="en-US" dirty="0"/>
              <a:t>Everything is packed in and out on horses</a:t>
            </a:r>
          </a:p>
          <a:p>
            <a:pPr lvl="1"/>
            <a:r>
              <a:rPr lang="en-US" dirty="0"/>
              <a:t>Platform camping near a roaring river</a:t>
            </a:r>
          </a:p>
          <a:p>
            <a:pPr lvl="1"/>
            <a:r>
              <a:rPr lang="en-US" dirty="0"/>
              <a:t>No cooking allowed</a:t>
            </a:r>
          </a:p>
          <a:p>
            <a:pPr lvl="1"/>
            <a:r>
              <a:rPr lang="en-US" dirty="0"/>
              <a:t>Could only reserve on platform and one pre-set 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733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072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23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499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777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566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5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192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6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260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903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611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924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9 </a:t>
            </a:r>
            <a:r>
              <a:rPr lang="en-US" sz="1200" dirty="0"/>
              <a:t>Chileno to Central Mountain Hostel</a:t>
            </a:r>
          </a:p>
          <a:p>
            <a:pPr lvl="1"/>
            <a:r>
              <a:rPr lang="en-US" dirty="0"/>
              <a:t>Early breakfast</a:t>
            </a:r>
          </a:p>
          <a:p>
            <a:pPr lvl="1"/>
            <a:r>
              <a:rPr lang="en-US" dirty="0"/>
              <a:t>Second hardest stage of the O-circuit. </a:t>
            </a:r>
          </a:p>
          <a:p>
            <a:pPr lvl="1"/>
            <a:r>
              <a:rPr lang="en-US" dirty="0"/>
              <a:t>Awake at 3:30 am to make it to Mirador Base Las Torres by sunrise.</a:t>
            </a:r>
          </a:p>
          <a:p>
            <a:pPr lvl="1"/>
            <a:r>
              <a:rPr lang="en-US" dirty="0"/>
              <a:t>Some sections almost a scramble</a:t>
            </a:r>
          </a:p>
          <a:p>
            <a:pPr lvl="1"/>
            <a:r>
              <a:rPr lang="en-US" dirty="0"/>
              <a:t>Lots of people</a:t>
            </a:r>
          </a:p>
          <a:p>
            <a:pPr lvl="1"/>
            <a:r>
              <a:rPr lang="en-US" dirty="0"/>
              <a:t>Chileno reserves fast. Many people start from El Centro at midnight for sunrise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6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72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89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Day 2 </a:t>
            </a:r>
            <a:r>
              <a:rPr lang="es-ES" sz="1200" dirty="0"/>
              <a:t>Serón </a:t>
            </a:r>
            <a:r>
              <a:rPr lang="es-ES" sz="1200" dirty="0" err="1"/>
              <a:t>to</a:t>
            </a:r>
            <a:r>
              <a:rPr lang="es-ES" sz="1200" dirty="0"/>
              <a:t> Dickson</a:t>
            </a:r>
          </a:p>
          <a:p>
            <a:pPr lvl="1"/>
            <a:r>
              <a:rPr lang="en-US" dirty="0"/>
              <a:t>First good glacier views along Lago Paine</a:t>
            </a:r>
          </a:p>
          <a:p>
            <a:pPr lvl="1"/>
            <a:r>
              <a:rPr lang="en-US" dirty="0"/>
              <a:t>Trees has mosquitoes</a:t>
            </a:r>
          </a:p>
          <a:p>
            <a:pPr lvl="1"/>
            <a:r>
              <a:rPr lang="en-US" dirty="0"/>
              <a:t>Nice walk along gravel lakeshore of Lago Dickson</a:t>
            </a:r>
          </a:p>
          <a:p>
            <a:pPr lvl="1"/>
            <a:r>
              <a:rPr lang="en-US" dirty="0"/>
              <a:t>Views of Dickson Glacier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A52B4-30A1-46D1-9199-C59D36FC3C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9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4B88-4137-7D06-05E2-3C09D542B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4488A-40BD-6FF3-971B-0AD715D0C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487A3-E922-9B0C-82F0-482A7DCA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6BC2A-D529-2A8F-D5F6-8F38AC70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F3796-7B3E-A97F-CBA1-D04A521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6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9811-38AE-B6C1-9EFA-9F1B6887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8096F-2888-3983-FA30-B00DE0C3A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4E277-D805-9055-1A74-15423E0A4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81846-1C95-1813-3330-27DAEB0D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80D2F-2AE0-69DA-B5B8-4DE2FFE0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5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8203BB-0537-EC10-8AA6-2087EC34C2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CBB83-C075-63C8-D033-B4E49491D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5756-041A-096B-2192-1462A0BE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5BCAB-ED22-BF74-DC68-D90EFEF1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48B6E-CDAF-29D7-AF58-D903135C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2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7BEA-B416-F71C-7824-A86A296EC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C1734-527F-BA77-05A4-FBDCAD09E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43053-ED79-5C41-F082-13F3AD0E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BE97E-2A64-385F-9D1A-7F00066A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85E29-492F-1DDB-2C94-3AEEC625F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56B6E-1F1A-D9C3-29F1-BB3736224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29885-D773-7407-E1CA-E7A345E9B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D0E8A-AD02-6B33-4588-77004B44E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BE72B-A39D-8D3C-1073-24C1C75C5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D558E-B7DF-5F71-47D5-25353E2F1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5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A9836-1BC0-1596-E0AA-9023FEB8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B9039-9E80-C97E-918D-2B324814C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D99CA-1988-89C1-7F4D-861140DCE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9A31F-ACD6-D04A-D15C-9E9A6B634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71C10-7343-A6AE-84E6-52CC8F70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95673-A42A-17CF-5B21-7FB322AE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8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C947-453D-F2E4-B6FE-97703A9E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0D65B-28EF-97A2-E80E-6B0661A13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7B770-400F-503B-97F5-081FDB104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C72B85-FEFC-6376-1D86-79837320F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FFF3A-4380-36B2-3129-481CD5A30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70939-47AD-9354-1B3C-7227B632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C6B76-0023-779F-96C6-56170387A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F64ED-E762-1B0F-1AD9-C210C47A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9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6AD00-790E-29E3-F1BF-0455D577F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9276E-278E-2F72-81A2-A8E67F4F1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B6B66-0A76-B20E-5670-63F708A34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71522-F95C-200F-6143-914CDD792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0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117A8-7AE6-CC6B-D9AF-D21576605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EE0DB-31C5-CE83-76FD-0DD36B72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91664-B3FD-BAEA-CC9D-5A7E3DCB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3FDB-3EEF-D810-3F9F-9F314B920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6C13C-EF49-7E0B-D140-162E7C2CA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60A2C-BC84-9153-5737-92F1866C2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F639B-773D-136A-A7F4-4373C32FA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868AA-60B7-3F6E-7393-4998C38E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2491E-5733-44EC-7CDF-3F295E78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6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A9ECA-0676-0C7A-09F1-D0A7D190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C9049-EE94-80A0-2EB0-BC2F478FA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E4093-E77F-A21F-B040-F414FFAE4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9EDCA-A03D-7B8E-63A7-B3C5C581E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6BFA1-299A-969C-926B-867EEEC5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8C597-21C3-D1D1-02BF-EF69864F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4020C-9562-838E-1860-9A35B1B9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126F6-BBF1-9C60-6D09-960C30988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A3C43-73F3-AD98-81BB-55FF9610D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BCF22-7F81-4F64-B6D6-3B299CAE0CA4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22F4D-2A71-F96A-076A-296876A26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1182-E4C5-F74E-5797-FE44B13B7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BEE06-4E18-411B-AF10-E5100B05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0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48C4-10A4-96EE-7781-0D3E6F44A2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Chinook Trail Association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D05F9-A7A6-F93F-BC16-ED433402C2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2024 Annual Celebration</a:t>
            </a:r>
          </a:p>
        </p:txBody>
      </p:sp>
    </p:spTree>
    <p:extLst>
      <p:ext uri="{BB962C8B-B14F-4D97-AF65-F5344CB8AC3E}">
        <p14:creationId xmlns:p14="http://schemas.microsoft.com/office/powerpoint/2010/main" val="2218232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AFF6-094A-D3DE-C8CD-1798FCA35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9DE87F-CFB6-E51D-8FF0-5829539BD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6169" cy="6858000"/>
          </a:xfrm>
        </p:spPr>
      </p:pic>
    </p:spTree>
    <p:extLst>
      <p:ext uri="{BB962C8B-B14F-4D97-AF65-F5344CB8AC3E}">
        <p14:creationId xmlns:p14="http://schemas.microsoft.com/office/powerpoint/2010/main" val="388393206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BAE9-186A-6C4E-C754-F5FDE843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9E33BE-7F08-CBE7-91A2-0E5D99F46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5033"/>
          </a:xfrm>
        </p:spPr>
      </p:pic>
    </p:spTree>
    <p:extLst>
      <p:ext uri="{BB962C8B-B14F-4D97-AF65-F5344CB8AC3E}">
        <p14:creationId xmlns:p14="http://schemas.microsoft.com/office/powerpoint/2010/main" val="96866012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4CCD8-B9DE-FEA5-7705-2BDDB1DA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54ABA6-0CFB-FEAB-6FEC-8B803D2D8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984" cy="6858000"/>
          </a:xfrm>
        </p:spPr>
      </p:pic>
    </p:spTree>
    <p:extLst>
      <p:ext uri="{BB962C8B-B14F-4D97-AF65-F5344CB8AC3E}">
        <p14:creationId xmlns:p14="http://schemas.microsoft.com/office/powerpoint/2010/main" val="313491082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A0541-7443-0977-A400-7BEC012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B3FEEC-DEBA-3A97-BBAD-07C2EE67F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298" cy="6858000"/>
          </a:xfrm>
        </p:spPr>
      </p:pic>
    </p:spTree>
    <p:extLst>
      <p:ext uri="{BB962C8B-B14F-4D97-AF65-F5344CB8AC3E}">
        <p14:creationId xmlns:p14="http://schemas.microsoft.com/office/powerpoint/2010/main" val="259888826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486DB-7E84-CCC8-233A-4300E535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8BFAD7-E11A-2A87-0731-19D9C2F06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116" cy="6858000"/>
          </a:xfrm>
        </p:spPr>
      </p:pic>
    </p:spTree>
    <p:extLst>
      <p:ext uri="{BB962C8B-B14F-4D97-AF65-F5344CB8AC3E}">
        <p14:creationId xmlns:p14="http://schemas.microsoft.com/office/powerpoint/2010/main" val="222341190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715A3-91B2-2973-CBEB-E26F0F16F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EB8B5-4E6E-21E5-EBC8-19737DEE0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993" cy="6858000"/>
          </a:xfrm>
        </p:spPr>
      </p:pic>
    </p:spTree>
    <p:extLst>
      <p:ext uri="{BB962C8B-B14F-4D97-AF65-F5344CB8AC3E}">
        <p14:creationId xmlns:p14="http://schemas.microsoft.com/office/powerpoint/2010/main" val="242555829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767D-0F69-35CF-E5C9-3115788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22" y="225556"/>
            <a:ext cx="10515600" cy="639032"/>
          </a:xfrm>
        </p:spPr>
        <p:txBody>
          <a:bodyPr>
            <a:normAutofit/>
          </a:bodyPr>
          <a:lstStyle/>
          <a:p>
            <a:r>
              <a:rPr lang="en-US" sz="3200" dirty="0"/>
              <a:t>Day 3 - 7.9 miles 1,400 elevation gain and 251 loss in 6.5 hours.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A9D301-76A7-3383-F014-A0070A1A7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35" y="1345106"/>
            <a:ext cx="9787273" cy="5512894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FCBEA6-1A90-0613-9FD1-18C602C8B95E}"/>
              </a:ext>
            </a:extLst>
          </p:cNvPr>
          <p:cNvSpPr txBox="1">
            <a:spLocks/>
          </p:cNvSpPr>
          <p:nvPr/>
        </p:nvSpPr>
        <p:spPr>
          <a:xfrm>
            <a:off x="833522" y="706074"/>
            <a:ext cx="10515600" cy="6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/>
              <a:t>Dickson </a:t>
            </a:r>
            <a:r>
              <a:rPr lang="es-ES" sz="3200" dirty="0" err="1"/>
              <a:t>to</a:t>
            </a:r>
            <a:r>
              <a:rPr lang="es-ES" sz="3200" dirty="0"/>
              <a:t> Los Perros</a:t>
            </a:r>
          </a:p>
        </p:txBody>
      </p:sp>
    </p:spTree>
    <p:extLst>
      <p:ext uri="{BB962C8B-B14F-4D97-AF65-F5344CB8AC3E}">
        <p14:creationId xmlns:p14="http://schemas.microsoft.com/office/powerpoint/2010/main" val="3352253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6B0E-821D-368D-F33A-21E2644E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A8D82D-5148-6176-2ACE-9D273236A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336" cy="6858000"/>
          </a:xfrm>
        </p:spPr>
      </p:pic>
    </p:spTree>
    <p:extLst>
      <p:ext uri="{BB962C8B-B14F-4D97-AF65-F5344CB8AC3E}">
        <p14:creationId xmlns:p14="http://schemas.microsoft.com/office/powerpoint/2010/main" val="322856445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BAE9-186A-6C4E-C754-F5FDE843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4B4775-03BB-1B4D-7F4C-416B72406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298" cy="6858000"/>
          </a:xfrm>
        </p:spPr>
      </p:pic>
    </p:spTree>
    <p:extLst>
      <p:ext uri="{BB962C8B-B14F-4D97-AF65-F5344CB8AC3E}">
        <p14:creationId xmlns:p14="http://schemas.microsoft.com/office/powerpoint/2010/main" val="28139000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85996-D7C3-B9C3-7B48-E20361A7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57F792-9C13-428E-D098-AF1B90623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6564" cy="6858001"/>
          </a:xfrm>
        </p:spPr>
      </p:pic>
    </p:spTree>
    <p:extLst>
      <p:ext uri="{BB962C8B-B14F-4D97-AF65-F5344CB8AC3E}">
        <p14:creationId xmlns:p14="http://schemas.microsoft.com/office/powerpoint/2010/main" val="42161369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4030-CE7D-F817-EADA-9335B0B2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6D984-20FD-6683-527D-EAE88C094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280037-91DC-910F-360B-393B71B359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71" y="0"/>
            <a:ext cx="10548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3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E3707-C17C-920C-8377-492AE887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E7620D-5008-2FD2-8703-AB2760F6D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719" cy="6858000"/>
          </a:xfrm>
        </p:spPr>
      </p:pic>
    </p:spTree>
    <p:extLst>
      <p:ext uri="{BB962C8B-B14F-4D97-AF65-F5344CB8AC3E}">
        <p14:creationId xmlns:p14="http://schemas.microsoft.com/office/powerpoint/2010/main" val="348824985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6E741-2253-9C21-844A-980DA0A4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E7B77B-CF94-CF37-5CF1-FF166E745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298" cy="6858000"/>
          </a:xfrm>
        </p:spPr>
      </p:pic>
    </p:spTree>
    <p:extLst>
      <p:ext uri="{BB962C8B-B14F-4D97-AF65-F5344CB8AC3E}">
        <p14:creationId xmlns:p14="http://schemas.microsoft.com/office/powerpoint/2010/main" val="415046288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FF13D-1A6C-ABF2-C2F8-EF25168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657AF2-65A0-53E6-1A14-C632BE0E2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51872" cy="6901132"/>
          </a:xfrm>
        </p:spPr>
      </p:pic>
    </p:spTree>
    <p:extLst>
      <p:ext uri="{BB962C8B-B14F-4D97-AF65-F5344CB8AC3E}">
        <p14:creationId xmlns:p14="http://schemas.microsoft.com/office/powerpoint/2010/main" val="78988457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767D-0F69-35CF-E5C9-3115788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22" y="225556"/>
            <a:ext cx="10515600" cy="63903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Day 4 - 9.9 miles 2,392 elevation gain and 4,043 loss in 11 hours.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38224B-07A7-C253-54F9-9E9277A63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732" y="1377051"/>
            <a:ext cx="9730561" cy="548094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FCBEA6-1A90-0613-9FD1-18C602C8B95E}"/>
              </a:ext>
            </a:extLst>
          </p:cNvPr>
          <p:cNvSpPr txBox="1">
            <a:spLocks/>
          </p:cNvSpPr>
          <p:nvPr/>
        </p:nvSpPr>
        <p:spPr>
          <a:xfrm>
            <a:off x="838200" y="816648"/>
            <a:ext cx="10515600" cy="6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/>
              <a:t>Los Perros </a:t>
            </a:r>
            <a:r>
              <a:rPr lang="es-ES" sz="3200" dirty="0" err="1"/>
              <a:t>to</a:t>
            </a:r>
            <a:r>
              <a:rPr lang="es-ES" sz="3200" dirty="0"/>
              <a:t> Grey</a:t>
            </a:r>
          </a:p>
        </p:txBody>
      </p:sp>
    </p:spTree>
    <p:extLst>
      <p:ext uri="{BB962C8B-B14F-4D97-AF65-F5344CB8AC3E}">
        <p14:creationId xmlns:p14="http://schemas.microsoft.com/office/powerpoint/2010/main" val="2931016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BAE9-186A-6C4E-C754-F5FDE843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EB81A-9D84-7B84-D11E-44FC423A8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04450145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83B5-0046-FCA6-7319-84B62CB7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1790DE-6540-396C-87A2-A02C528D3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67816003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C097-74ED-B527-AC43-1910ED40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40929-8280-66A5-9FDA-9599451E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7256964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76D7-EB0F-778F-3653-E3DABE6B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DB2D6A-4D41-7D40-4F87-DE4DE93BA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298" cy="6858000"/>
          </a:xfrm>
        </p:spPr>
      </p:pic>
    </p:spTree>
    <p:extLst>
      <p:ext uri="{BB962C8B-B14F-4D97-AF65-F5344CB8AC3E}">
        <p14:creationId xmlns:p14="http://schemas.microsoft.com/office/powerpoint/2010/main" val="859853253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40D22-715E-5B33-7CF0-C3FBE04EC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8019A9-489B-A765-85F6-71366F992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298" cy="6858000"/>
          </a:xfrm>
        </p:spPr>
      </p:pic>
    </p:spTree>
    <p:extLst>
      <p:ext uri="{BB962C8B-B14F-4D97-AF65-F5344CB8AC3E}">
        <p14:creationId xmlns:p14="http://schemas.microsoft.com/office/powerpoint/2010/main" val="1450956110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420D8-B231-DC69-5B21-182C787F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7F2035-DB15-DCA5-8600-8F8C351AF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298" cy="6858000"/>
          </a:xfrm>
        </p:spPr>
      </p:pic>
    </p:spTree>
    <p:extLst>
      <p:ext uri="{BB962C8B-B14F-4D97-AF65-F5344CB8AC3E}">
        <p14:creationId xmlns:p14="http://schemas.microsoft.com/office/powerpoint/2010/main" val="1657893635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AD137-3DDE-9D8C-A379-92015ABF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Patagonia O-Circuit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5038B-A753-874B-9E95-D711A5E6E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 the W-Circuit</a:t>
            </a:r>
          </a:p>
          <a:p>
            <a:r>
              <a:rPr lang="en-US" dirty="0"/>
              <a:t>83 Miles in 9 Days</a:t>
            </a:r>
          </a:p>
          <a:p>
            <a:r>
              <a:rPr lang="en-US" dirty="0"/>
              <a:t>27,000 feet gain and loss</a:t>
            </a:r>
          </a:p>
          <a:p>
            <a:r>
              <a:rPr lang="en-US" dirty="0"/>
              <a:t>3,900 foot highest elevation</a:t>
            </a:r>
          </a:p>
          <a:p>
            <a:r>
              <a:rPr lang="en-US" dirty="0"/>
              <a:t>50 to 60 mph gusts</a:t>
            </a:r>
          </a:p>
          <a:p>
            <a:r>
              <a:rPr lang="en-US" dirty="0"/>
              <a:t>Only counterclockwise permitted</a:t>
            </a:r>
          </a:p>
          <a:p>
            <a:r>
              <a:rPr lang="en-US" dirty="0"/>
              <a:t>First hiked in 1976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65BE0-C082-D940-2A3C-A5D6944C99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32759"/>
            <a:ext cx="5611686" cy="56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4558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C7F19-E994-89D1-48E7-B417E75A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CD1365-6972-6B4D-8975-5ADD89CEE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7408"/>
          </a:xfrm>
        </p:spPr>
      </p:pic>
    </p:spTree>
    <p:extLst>
      <p:ext uri="{BB962C8B-B14F-4D97-AF65-F5344CB8AC3E}">
        <p14:creationId xmlns:p14="http://schemas.microsoft.com/office/powerpoint/2010/main" val="3667612217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7656-21AD-ABE1-8296-0C3A43E7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D6323-0073-FDC9-88B7-26AE6F368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4ED16-59B7-45CA-4F4F-412446D326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34491" cy="68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16735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298E9-6893-D62B-36EF-1D8EC407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5B7B12-2A7F-8B2F-53D8-6C3D61D62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7408"/>
          </a:xfrm>
        </p:spPr>
      </p:pic>
    </p:spTree>
    <p:extLst>
      <p:ext uri="{BB962C8B-B14F-4D97-AF65-F5344CB8AC3E}">
        <p14:creationId xmlns:p14="http://schemas.microsoft.com/office/powerpoint/2010/main" val="3185862464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E280-48A4-3A2D-06C2-99D504CF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69CFBE-C9B9-8D2A-979E-1D549AA75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298" cy="6858000"/>
          </a:xfrm>
        </p:spPr>
      </p:pic>
    </p:spTree>
    <p:extLst>
      <p:ext uri="{BB962C8B-B14F-4D97-AF65-F5344CB8AC3E}">
        <p14:creationId xmlns:p14="http://schemas.microsoft.com/office/powerpoint/2010/main" val="1320197879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9BC6-D7E8-69AC-F72D-F061D523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694E48-9AED-68BB-2517-E2FE15C08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262" cy="6858000"/>
          </a:xfrm>
        </p:spPr>
      </p:pic>
    </p:spTree>
    <p:extLst>
      <p:ext uri="{BB962C8B-B14F-4D97-AF65-F5344CB8AC3E}">
        <p14:creationId xmlns:p14="http://schemas.microsoft.com/office/powerpoint/2010/main" val="3786527292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767D-0F69-35CF-E5C9-3115788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556"/>
            <a:ext cx="10515600" cy="639032"/>
          </a:xfrm>
        </p:spPr>
        <p:txBody>
          <a:bodyPr>
            <a:normAutofit/>
          </a:bodyPr>
          <a:lstStyle/>
          <a:p>
            <a:r>
              <a:rPr lang="en-US" sz="3200" dirty="0"/>
              <a:t>Day 5 - 6.8 miles 1,154 elevation gain and  loss in 5 hours.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330278-A9BA-09E0-0AF6-E2069A365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44176"/>
            <a:ext cx="9611390" cy="541382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FCBEA6-1A90-0613-9FD1-18C602C8B95E}"/>
              </a:ext>
            </a:extLst>
          </p:cNvPr>
          <p:cNvSpPr txBox="1">
            <a:spLocks/>
          </p:cNvSpPr>
          <p:nvPr/>
        </p:nvSpPr>
        <p:spPr>
          <a:xfrm>
            <a:off x="838200" y="805145"/>
            <a:ext cx="10515600" cy="6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/>
              <a:t>Grey </a:t>
            </a:r>
            <a:r>
              <a:rPr lang="es-ES" sz="3200" dirty="0" err="1"/>
              <a:t>to</a:t>
            </a:r>
            <a:r>
              <a:rPr lang="es-ES" sz="3200" dirty="0"/>
              <a:t> Paine Grande</a:t>
            </a:r>
          </a:p>
        </p:txBody>
      </p:sp>
    </p:spTree>
    <p:extLst>
      <p:ext uri="{BB962C8B-B14F-4D97-AF65-F5344CB8AC3E}">
        <p14:creationId xmlns:p14="http://schemas.microsoft.com/office/powerpoint/2010/main" val="321110434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3C1A-82D1-D013-08CA-31A8C0EC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29F1F1-40C6-5A20-1279-2C76087E7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4993846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BAE9-186A-6C4E-C754-F5FDE843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082330-C518-64A1-1AAE-54D2AF824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298" cy="6858000"/>
          </a:xfrm>
        </p:spPr>
      </p:pic>
    </p:spTree>
    <p:extLst>
      <p:ext uri="{BB962C8B-B14F-4D97-AF65-F5344CB8AC3E}">
        <p14:creationId xmlns:p14="http://schemas.microsoft.com/office/powerpoint/2010/main" val="1356164236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493A-F904-D380-B52C-A8D738BC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51D161-CDC2-3B83-3753-9497779BB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62960274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1EA4B-A736-6A78-8708-9AA28EED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9278BB-7CAF-35E4-B28D-F61C7ED6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5298" cy="6858000"/>
          </a:xfrm>
        </p:spPr>
      </p:pic>
    </p:spTree>
    <p:extLst>
      <p:ext uri="{BB962C8B-B14F-4D97-AF65-F5344CB8AC3E}">
        <p14:creationId xmlns:p14="http://schemas.microsoft.com/office/powerpoint/2010/main" val="254101599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767D-0F69-35CF-E5C9-3115788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26"/>
            <a:ext cx="10515600" cy="639032"/>
          </a:xfrm>
        </p:spPr>
        <p:txBody>
          <a:bodyPr>
            <a:normAutofit/>
          </a:bodyPr>
          <a:lstStyle/>
          <a:p>
            <a:r>
              <a:rPr lang="en-US" sz="3200" dirty="0"/>
              <a:t>Day 1 - 10 miles 1,025 elevation gain and 925 loss in 5 hours.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FCBEA6-1A90-0613-9FD1-18C602C8B95E}"/>
              </a:ext>
            </a:extLst>
          </p:cNvPr>
          <p:cNvSpPr txBox="1">
            <a:spLocks/>
          </p:cNvSpPr>
          <p:nvPr/>
        </p:nvSpPr>
        <p:spPr>
          <a:xfrm>
            <a:off x="833522" y="691423"/>
            <a:ext cx="10515600" cy="6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/>
              <a:t>Las Torres </a:t>
            </a:r>
            <a:r>
              <a:rPr lang="es-ES" sz="3200" dirty="0" err="1"/>
              <a:t>Welcome</a:t>
            </a:r>
            <a:r>
              <a:rPr lang="es-ES" sz="3200" dirty="0"/>
              <a:t> Center </a:t>
            </a:r>
            <a:r>
              <a:rPr lang="es-ES" sz="3200" dirty="0" err="1"/>
              <a:t>to</a:t>
            </a:r>
            <a:r>
              <a:rPr lang="es-ES" sz="3200" dirty="0"/>
              <a:t> Serón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4B0EC59-5D9F-CDCF-FED1-7F7C7338D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84" y="1669945"/>
            <a:ext cx="5676181" cy="4257136"/>
          </a:xfr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1582BA5-4583-1210-10E4-E5D7885587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465" y="1657772"/>
            <a:ext cx="6151271" cy="426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90634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173A-D3B6-2062-B492-5981F210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972707-B9DF-BB48-64A5-9A0B20FCD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7408"/>
          </a:xfrm>
        </p:spPr>
      </p:pic>
    </p:spTree>
    <p:extLst>
      <p:ext uri="{BB962C8B-B14F-4D97-AF65-F5344CB8AC3E}">
        <p14:creationId xmlns:p14="http://schemas.microsoft.com/office/powerpoint/2010/main" val="16706589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8E483-4AF7-E0A5-9FB2-E804C8F6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A76332-689B-A123-7D17-C7764AADA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87158365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767D-0F69-35CF-E5C9-3115788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556"/>
            <a:ext cx="10515600" cy="639032"/>
          </a:xfrm>
        </p:spPr>
        <p:txBody>
          <a:bodyPr>
            <a:normAutofit/>
          </a:bodyPr>
          <a:lstStyle/>
          <a:p>
            <a:r>
              <a:rPr lang="en-US" sz="3200" dirty="0"/>
              <a:t>Day 6 - 6.2 miles 1,060 elevation gain and 631 loss in 5 hours.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D7BCBC-FEE9-A8CF-67D7-EF1E85838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85" y="1313790"/>
            <a:ext cx="9856372" cy="554420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FCBEA6-1A90-0613-9FD1-18C602C8B95E}"/>
              </a:ext>
            </a:extLst>
          </p:cNvPr>
          <p:cNvSpPr txBox="1">
            <a:spLocks/>
          </p:cNvSpPr>
          <p:nvPr/>
        </p:nvSpPr>
        <p:spPr>
          <a:xfrm>
            <a:off x="838200" y="793643"/>
            <a:ext cx="10515600" cy="6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/>
              <a:t>Paine Grande </a:t>
            </a:r>
            <a:r>
              <a:rPr lang="es-ES" sz="3200" dirty="0" err="1"/>
              <a:t>to</a:t>
            </a:r>
            <a:r>
              <a:rPr lang="es-ES" sz="3200" dirty="0"/>
              <a:t> Frances</a:t>
            </a:r>
          </a:p>
        </p:txBody>
      </p:sp>
    </p:spTree>
    <p:extLst>
      <p:ext uri="{BB962C8B-B14F-4D97-AF65-F5344CB8AC3E}">
        <p14:creationId xmlns:p14="http://schemas.microsoft.com/office/powerpoint/2010/main" val="317958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AF7C-7C72-2A65-3C3A-BF58CD50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A8071A-A1D0-961A-0162-D29595669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511" cy="6858000"/>
          </a:xfrm>
        </p:spPr>
      </p:pic>
    </p:spTree>
    <p:extLst>
      <p:ext uri="{BB962C8B-B14F-4D97-AF65-F5344CB8AC3E}">
        <p14:creationId xmlns:p14="http://schemas.microsoft.com/office/powerpoint/2010/main" val="1099995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53FF6-4721-C0EE-36E0-2F022E97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9BA15-BAC8-515A-1F8F-54CD4B438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511" cy="6858000"/>
          </a:xfrm>
        </p:spPr>
      </p:pic>
    </p:spTree>
    <p:extLst>
      <p:ext uri="{BB962C8B-B14F-4D97-AF65-F5344CB8AC3E}">
        <p14:creationId xmlns:p14="http://schemas.microsoft.com/office/powerpoint/2010/main" val="630982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8DEC-FCBC-46B1-C97E-8BD77FCB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5977C9-4210-4A74-19DA-C4A80CF67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511" cy="6858000"/>
          </a:xfrm>
        </p:spPr>
      </p:pic>
    </p:spTree>
    <p:extLst>
      <p:ext uri="{BB962C8B-B14F-4D97-AF65-F5344CB8AC3E}">
        <p14:creationId xmlns:p14="http://schemas.microsoft.com/office/powerpoint/2010/main" val="531361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767D-0F69-35CF-E5C9-3115788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556"/>
            <a:ext cx="10515600" cy="63903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Day 7 - 11.7 miles 2,325 elevation gain and 2,639 loss in 9.5 hours.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FCBEA6-1A90-0613-9FD1-18C602C8B95E}"/>
              </a:ext>
            </a:extLst>
          </p:cNvPr>
          <p:cNvSpPr txBox="1">
            <a:spLocks/>
          </p:cNvSpPr>
          <p:nvPr/>
        </p:nvSpPr>
        <p:spPr>
          <a:xfrm>
            <a:off x="838200" y="864588"/>
            <a:ext cx="10515600" cy="6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/>
              <a:t>Frances </a:t>
            </a:r>
            <a:r>
              <a:rPr lang="es-ES" sz="3200" dirty="0" err="1"/>
              <a:t>to</a:t>
            </a:r>
            <a:r>
              <a:rPr lang="es-ES" sz="3200" dirty="0"/>
              <a:t> Los Cuernos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0C1785-A59C-BC31-34C4-78C6548A8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05EC3D-EBE7-6D2D-20BB-F9DAB89E9B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10" y="1503620"/>
            <a:ext cx="9505856" cy="53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398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A705-9CE1-A1C8-FBAC-6BBB668B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8FDCE8-9D5C-5995-7C9F-F3448BAEF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2238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2C90-6550-DD6A-885F-BFAFC1D94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1023BD-96FE-8FF1-37F9-34710CA06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343405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21117-52C9-C03D-5A67-9370E175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DDD856-CE02-ABA1-3385-F222E798F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57745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BAE9-186A-6C4E-C754-F5FDE843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0D7ABB-BE77-B49A-2B63-A6024730A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879" y="0"/>
            <a:ext cx="7542683" cy="6866735"/>
          </a:xfrm>
        </p:spPr>
      </p:pic>
    </p:spTree>
    <p:extLst>
      <p:ext uri="{BB962C8B-B14F-4D97-AF65-F5344CB8AC3E}">
        <p14:creationId xmlns:p14="http://schemas.microsoft.com/office/powerpoint/2010/main" val="225809210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78DA-FEF4-C922-B9C1-6CE447ED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1A3E9-31A5-2DA3-E757-E55FAD428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247460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BAE9-186A-6C4E-C754-F5FDE843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356EAD-28B0-F1B6-15B2-2AFF5DCCF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7908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0869-85EC-D10E-6F45-2518BACA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2C3194-0B38-3C3E-186E-6B7635FEC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4131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767D-0F69-35CF-E5C9-3115788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556"/>
            <a:ext cx="10515600" cy="63903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Day 8 - 11.1 miles 2,165 elevation gain and 1,121 loss in 7 hours.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28250B-20B6-94FF-6404-4307E91AC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664" y="1368460"/>
            <a:ext cx="3922144" cy="550794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FCBEA6-1A90-0613-9FD1-18C602C8B95E}"/>
              </a:ext>
            </a:extLst>
          </p:cNvPr>
          <p:cNvSpPr txBox="1">
            <a:spLocks/>
          </p:cNvSpPr>
          <p:nvPr/>
        </p:nvSpPr>
        <p:spPr>
          <a:xfrm>
            <a:off x="838200" y="822398"/>
            <a:ext cx="10515600" cy="6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/>
              <a:t>Los Cuernos </a:t>
            </a:r>
            <a:r>
              <a:rPr lang="es-ES" sz="3200" dirty="0" err="1"/>
              <a:t>to</a:t>
            </a:r>
            <a:r>
              <a:rPr lang="es-ES" sz="3200" dirty="0"/>
              <a:t> Chileno</a:t>
            </a:r>
          </a:p>
        </p:txBody>
      </p:sp>
    </p:spTree>
    <p:extLst>
      <p:ext uri="{BB962C8B-B14F-4D97-AF65-F5344CB8AC3E}">
        <p14:creationId xmlns:p14="http://schemas.microsoft.com/office/powerpoint/2010/main" val="1138601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D1E7-59F3-B27F-0E2C-B3DC34D3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B0A25-8085-A4F2-B672-E8D6037A8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303EDF0-8602-873B-B1DF-2B1A6F52C3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41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3CB3-DA94-0B2D-6AEE-4025E2681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8A789C-95B0-F0DD-4133-631E16E2F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130269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BAE9-186A-6C4E-C754-F5FDE843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5521D9-6ACB-3C48-E63E-ADDAA0C4A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33741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11BDA-82FF-ED76-40B5-F29DDF02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4D0C41-64B0-EF68-26A0-4A0B0C67A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42372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511A-BBCA-2A35-A761-B7A5E3AA6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5ECD35-F441-07DC-FAB5-8D2283894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41401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3B7F-34F7-BF15-A8A4-E2FD8605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483E32-AB29-123A-D32E-E37E20C7A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27060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86270-93A4-771E-515D-EA108574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DCBF97-D8ED-5B5B-BF02-6F0474252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511" cy="6858000"/>
          </a:xfrm>
        </p:spPr>
      </p:pic>
    </p:spTree>
    <p:extLst>
      <p:ext uri="{BB962C8B-B14F-4D97-AF65-F5344CB8AC3E}">
        <p14:creationId xmlns:p14="http://schemas.microsoft.com/office/powerpoint/2010/main" val="3946766568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9F22-F200-C7CB-1511-9650A1E5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004F99-130B-22A5-C498-201BB745D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281073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E1010-7BFE-CD6E-A46F-6D7057E2C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E88CE1-3A3C-E76A-3095-635EF150D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3094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E731-7696-7AC6-184E-C7F17B901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0B6088-D7AD-8972-5173-22C56A6F3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0243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ECAB7-8512-4F8B-C4CA-4F35A18D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60F859-A995-0C21-35D7-078CE18C2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2573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D174-DE74-9399-602B-3B8ED6034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B81151-1F16-9EEC-366D-6E8C6CFEF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086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767D-0F69-35CF-E5C9-3115788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556"/>
            <a:ext cx="10515600" cy="639032"/>
          </a:xfrm>
        </p:spPr>
        <p:txBody>
          <a:bodyPr>
            <a:normAutofit/>
          </a:bodyPr>
          <a:lstStyle/>
          <a:p>
            <a:r>
              <a:rPr lang="en-US" sz="3200" dirty="0"/>
              <a:t>Day 9 - 7.7 miles 951 elevation gain and 2,802 loss in 8 hours.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FCBEA6-1A90-0613-9FD1-18C602C8B95E}"/>
              </a:ext>
            </a:extLst>
          </p:cNvPr>
          <p:cNvSpPr txBox="1">
            <a:spLocks/>
          </p:cNvSpPr>
          <p:nvPr/>
        </p:nvSpPr>
        <p:spPr>
          <a:xfrm>
            <a:off x="838200" y="805146"/>
            <a:ext cx="10515600" cy="6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Chileno to Central Mountain Hostel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5D863C-EA42-ABE1-AF7C-1221F98EA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97344B6-83CF-C6E8-9C3D-2C81EB8673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46" y="1321354"/>
            <a:ext cx="9829442" cy="55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23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20E9-BB31-7002-803B-88387AEA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3D2D3E-C391-6F52-A5CC-A3CFAFFDC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9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9173-4865-5263-53F7-4E7EBDBA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F3E6CA-B90B-2FAF-7A00-67824CB63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40037-DF7C-92DA-FCFD-63445C1F28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" y="0"/>
            <a:ext cx="12175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BAE9-186A-6C4E-C754-F5FDE843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D550E3-4A5C-34AF-43FC-A97042601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4063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6ADB-3664-30BD-522D-B5EF9C48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7C9C79-DD5E-7F3A-0997-4BC8DACEA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33626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E5B7C-416A-30CC-2812-FBC0DEF2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06DF00-5AD6-ED79-D14A-F580F9AC7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404"/>
          </a:xfrm>
        </p:spPr>
      </p:pic>
    </p:spTree>
    <p:extLst>
      <p:ext uri="{BB962C8B-B14F-4D97-AF65-F5344CB8AC3E}">
        <p14:creationId xmlns:p14="http://schemas.microsoft.com/office/powerpoint/2010/main" val="2268075169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FEEDE-D3D6-D88D-DA8B-534C373C9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735392-5EA0-2121-597F-342F65751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238008" cy="6893323"/>
          </a:xfrm>
        </p:spPr>
      </p:pic>
    </p:spTree>
    <p:extLst>
      <p:ext uri="{BB962C8B-B14F-4D97-AF65-F5344CB8AC3E}">
        <p14:creationId xmlns:p14="http://schemas.microsoft.com/office/powerpoint/2010/main" val="41689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489A5-A15A-C1C5-E536-71288AEF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276C59-2B18-E4AD-D07E-1B39133F7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27048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117D-ECAA-201F-5179-547DF3457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F28BBC-C486-CD60-2975-D8D0C8EB3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14308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CA6A1-0427-E170-F504-8DEBD39C7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D5453C-4438-F4E5-AFF4-6B32B8914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424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0D9E-DA2C-7D85-77CF-26EAB0B7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5B6DEF-42D2-DA02-BF35-F17BCB806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34698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3876-C2E1-BEDF-2104-5D712DBA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2F3B90-32B3-ACFB-9757-1D19B2C2D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704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B6F4C-7F71-71F9-CDF9-8AEA1466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723799-B5DC-A159-AE37-DCD4024B9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297" cy="6858000"/>
          </a:xfrm>
        </p:spPr>
      </p:pic>
    </p:spTree>
    <p:extLst>
      <p:ext uri="{BB962C8B-B14F-4D97-AF65-F5344CB8AC3E}">
        <p14:creationId xmlns:p14="http://schemas.microsoft.com/office/powerpoint/2010/main" val="14078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91EAC-0E9F-3FAA-F0F1-9DFA838B6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ED033-C83E-3AD9-35EC-2982D376A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443" y="1825625"/>
            <a:ext cx="772511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049EA-B2CE-1702-C120-849238C04C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3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BAE9-186A-6C4E-C754-F5FDE843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84323C-A651-8EB2-ABA0-49F0347F7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713" y="0"/>
            <a:ext cx="5441638" cy="6857232"/>
          </a:xfrm>
        </p:spPr>
      </p:pic>
    </p:spTree>
    <p:extLst>
      <p:ext uri="{BB962C8B-B14F-4D97-AF65-F5344CB8AC3E}">
        <p14:creationId xmlns:p14="http://schemas.microsoft.com/office/powerpoint/2010/main" val="32700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767D-0F69-35CF-E5C9-3115788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556"/>
            <a:ext cx="10515600" cy="639032"/>
          </a:xfrm>
        </p:spPr>
        <p:txBody>
          <a:bodyPr>
            <a:normAutofit/>
          </a:bodyPr>
          <a:lstStyle/>
          <a:p>
            <a:r>
              <a:rPr lang="en-US" sz="3200" dirty="0"/>
              <a:t>Day 10 – Bus in the park, bus to Puerto </a:t>
            </a:r>
            <a:r>
              <a:rPr lang="en-US" sz="3200" dirty="0" err="1"/>
              <a:t>Natales</a:t>
            </a:r>
            <a:r>
              <a:rPr lang="en-US" sz="3200" dirty="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FCBEA6-1A90-0613-9FD1-18C602C8B95E}"/>
              </a:ext>
            </a:extLst>
          </p:cNvPr>
          <p:cNvSpPr txBox="1">
            <a:spLocks/>
          </p:cNvSpPr>
          <p:nvPr/>
        </p:nvSpPr>
        <p:spPr>
          <a:xfrm>
            <a:off x="838200" y="805146"/>
            <a:ext cx="10515600" cy="6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windguru.com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E40B7C6-13A2-E7C1-1B41-077C17818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9" y="1371300"/>
            <a:ext cx="7328140" cy="5496105"/>
          </a:xfrm>
        </p:spPr>
      </p:pic>
    </p:spTree>
    <p:extLst>
      <p:ext uri="{BB962C8B-B14F-4D97-AF65-F5344CB8AC3E}">
        <p14:creationId xmlns:p14="http://schemas.microsoft.com/office/powerpoint/2010/main" val="21922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E09F-094E-D2BD-EBB8-CA9FB753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70EBAA-3FAA-0BB6-CA02-8822F1CD9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5033"/>
          </a:xfrm>
        </p:spPr>
      </p:pic>
    </p:spTree>
    <p:extLst>
      <p:ext uri="{BB962C8B-B14F-4D97-AF65-F5344CB8AC3E}">
        <p14:creationId xmlns:p14="http://schemas.microsoft.com/office/powerpoint/2010/main" val="350417276"/>
      </p:ext>
    </p:extLst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B19E-83AF-1D19-35B2-22A0BC60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7DE46E-B7A8-A59C-5387-EEB5EEB66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00233" cy="6806381"/>
          </a:xfrm>
        </p:spPr>
      </p:pic>
    </p:spTree>
    <p:extLst>
      <p:ext uri="{BB962C8B-B14F-4D97-AF65-F5344CB8AC3E}">
        <p14:creationId xmlns:p14="http://schemas.microsoft.com/office/powerpoint/2010/main" val="225905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6C5E-CDE2-9203-FD6D-379974D0C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87391E-A12C-2D70-54B8-4FC16BB2F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08" y="2629741"/>
            <a:ext cx="11481508" cy="3444452"/>
          </a:xfrm>
        </p:spPr>
      </p:pic>
    </p:spTree>
    <p:extLst>
      <p:ext uri="{BB962C8B-B14F-4D97-AF65-F5344CB8AC3E}">
        <p14:creationId xmlns:p14="http://schemas.microsoft.com/office/powerpoint/2010/main" val="3838513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767D-0F69-35CF-E5C9-3115788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392"/>
            <a:ext cx="10515600" cy="63903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Day 2 - 11.6 miles 1,011 elevation gain and 882 loss in 7.5 hours.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75E48A-8790-199D-81DA-1C8D3EA5E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66" y="1279971"/>
            <a:ext cx="9906338" cy="557802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FCBEA6-1A90-0613-9FD1-18C602C8B95E}"/>
              </a:ext>
            </a:extLst>
          </p:cNvPr>
          <p:cNvSpPr txBox="1">
            <a:spLocks/>
          </p:cNvSpPr>
          <p:nvPr/>
        </p:nvSpPr>
        <p:spPr>
          <a:xfrm>
            <a:off x="833522" y="640939"/>
            <a:ext cx="10515600" cy="6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/>
              <a:t>Serón </a:t>
            </a:r>
            <a:r>
              <a:rPr lang="es-ES" sz="3200" dirty="0" err="1"/>
              <a:t>to</a:t>
            </a:r>
            <a:r>
              <a:rPr lang="es-ES" sz="3200" dirty="0"/>
              <a:t> Dickson</a:t>
            </a:r>
          </a:p>
        </p:txBody>
      </p:sp>
    </p:spTree>
    <p:extLst>
      <p:ext uri="{BB962C8B-B14F-4D97-AF65-F5344CB8AC3E}">
        <p14:creationId xmlns:p14="http://schemas.microsoft.com/office/powerpoint/2010/main" val="160629061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604</Words>
  <Application>Microsoft Office PowerPoint</Application>
  <PresentationFormat>Widescreen</PresentationFormat>
  <Paragraphs>146</Paragraphs>
  <Slides>81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Chinook Trail Association</vt:lpstr>
      <vt:lpstr>PowerPoint Presentation</vt:lpstr>
      <vt:lpstr>Patagonia O-Circuit</vt:lpstr>
      <vt:lpstr>Day 1 - 10 miles 1,025 elevation gain and 925 loss in 5 hours.</vt:lpstr>
      <vt:lpstr>PowerPoint Presentation</vt:lpstr>
      <vt:lpstr>PowerPoint Presentation</vt:lpstr>
      <vt:lpstr>PowerPoint Presentation</vt:lpstr>
      <vt:lpstr>PowerPoint Presentation</vt:lpstr>
      <vt:lpstr>Day 2 - 11.6 miles 1,011 elevation gain and 882 loss in 7.5 hours.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3 - 7.9 miles 1,400 elevation gain and 251 loss in 6.5 hours.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4 - 9.9 miles 2,392 elevation gain and 4,043 loss in 11 hours.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5 - 6.8 miles 1,154 elevation gain and  loss in 5 hours.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6 - 6.2 miles 1,060 elevation gain and 631 loss in 5 hours.</vt:lpstr>
      <vt:lpstr>PowerPoint Presentation</vt:lpstr>
      <vt:lpstr>PowerPoint Presentation</vt:lpstr>
      <vt:lpstr>PowerPoint Presentation</vt:lpstr>
      <vt:lpstr>Day 7 - 11.7 miles 2,325 elevation gain and 2,639 loss in 9.5 hours.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8 - 11.1 miles 2,165 elevation gain and 1,121 loss in 7 hours.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9 - 7.7 miles 951 elevation gain and 2,802 loss in 8 hours.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10 – Bus in the park, bus to Puerto Natales.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Chinook Trail Association</dc:title>
  <dc:creator>Jones Reser</dc:creator>
  <cp:lastModifiedBy>Jones Reser</cp:lastModifiedBy>
  <cp:revision>16</cp:revision>
  <dcterms:created xsi:type="dcterms:W3CDTF">2024-03-23T23:47:48Z</dcterms:created>
  <dcterms:modified xsi:type="dcterms:W3CDTF">2024-03-25T01:59:36Z</dcterms:modified>
</cp:coreProperties>
</file>