
<file path=[Content_Types].xml><?xml version="1.0" encoding="utf-8"?>
<Types xmlns="http://schemas.openxmlformats.org/package/2006/content-types">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78"/>
  </p:handoutMasterIdLst>
  <p:sldIdLst>
    <p:sldId id="256" r:id="rId2"/>
    <p:sldId id="266" r:id="rId3"/>
    <p:sldId id="320" r:id="rId4"/>
    <p:sldId id="262" r:id="rId5"/>
    <p:sldId id="267" r:id="rId6"/>
    <p:sldId id="282" r:id="rId7"/>
    <p:sldId id="268" r:id="rId8"/>
    <p:sldId id="321" r:id="rId9"/>
    <p:sldId id="330" r:id="rId10"/>
    <p:sldId id="274" r:id="rId11"/>
    <p:sldId id="331" r:id="rId12"/>
    <p:sldId id="269" r:id="rId13"/>
    <p:sldId id="270" r:id="rId14"/>
    <p:sldId id="271" r:id="rId15"/>
    <p:sldId id="275" r:id="rId16"/>
    <p:sldId id="272" r:id="rId17"/>
    <p:sldId id="273" r:id="rId18"/>
    <p:sldId id="276" r:id="rId19"/>
    <p:sldId id="277" r:id="rId20"/>
    <p:sldId id="278" r:id="rId21"/>
    <p:sldId id="279" r:id="rId22"/>
    <p:sldId id="283" r:id="rId23"/>
    <p:sldId id="280" r:id="rId24"/>
    <p:sldId id="284" r:id="rId25"/>
    <p:sldId id="285" r:id="rId26"/>
    <p:sldId id="286" r:id="rId27"/>
    <p:sldId id="287" r:id="rId28"/>
    <p:sldId id="289" r:id="rId29"/>
    <p:sldId id="290" r:id="rId30"/>
    <p:sldId id="291" r:id="rId31"/>
    <p:sldId id="292" r:id="rId32"/>
    <p:sldId id="293" r:id="rId33"/>
    <p:sldId id="294" r:id="rId34"/>
    <p:sldId id="295" r:id="rId35"/>
    <p:sldId id="296" r:id="rId36"/>
    <p:sldId id="297" r:id="rId37"/>
    <p:sldId id="303" r:id="rId38"/>
    <p:sldId id="298" r:id="rId39"/>
    <p:sldId id="299" r:id="rId40"/>
    <p:sldId id="302" r:id="rId41"/>
    <p:sldId id="300" r:id="rId42"/>
    <p:sldId id="301" r:id="rId43"/>
    <p:sldId id="304" r:id="rId44"/>
    <p:sldId id="309" r:id="rId45"/>
    <p:sldId id="306" r:id="rId46"/>
    <p:sldId id="307" r:id="rId47"/>
    <p:sldId id="305" r:id="rId48"/>
    <p:sldId id="308" r:id="rId49"/>
    <p:sldId id="310" r:id="rId50"/>
    <p:sldId id="311" r:id="rId51"/>
    <p:sldId id="313" r:id="rId52"/>
    <p:sldId id="312" r:id="rId53"/>
    <p:sldId id="315" r:id="rId54"/>
    <p:sldId id="328" r:id="rId55"/>
    <p:sldId id="316" r:id="rId56"/>
    <p:sldId id="317" r:id="rId57"/>
    <p:sldId id="329" r:id="rId58"/>
    <p:sldId id="332" r:id="rId59"/>
    <p:sldId id="318" r:id="rId60"/>
    <p:sldId id="333" r:id="rId61"/>
    <p:sldId id="334" r:id="rId62"/>
    <p:sldId id="335" r:id="rId63"/>
    <p:sldId id="336" r:id="rId64"/>
    <p:sldId id="337" r:id="rId65"/>
    <p:sldId id="338" r:id="rId66"/>
    <p:sldId id="339" r:id="rId67"/>
    <p:sldId id="340" r:id="rId68"/>
    <p:sldId id="341" r:id="rId69"/>
    <p:sldId id="342" r:id="rId70"/>
    <p:sldId id="343" r:id="rId71"/>
    <p:sldId id="344" r:id="rId72"/>
    <p:sldId id="345" r:id="rId73"/>
    <p:sldId id="346" r:id="rId74"/>
    <p:sldId id="347" r:id="rId75"/>
    <p:sldId id="348" r:id="rId76"/>
    <p:sldId id="349"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9" d="100"/>
          <a:sy n="99" d="100"/>
        </p:scale>
        <p:origin x="555"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CEB3808-2DB5-475F-B4F4-1C9B156E0C0D}" type="datetimeFigureOut">
              <a:rPr lang="en-US" smtClean="0"/>
              <a:t>11/19/2016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DD51366-DAEF-4F48-82B5-0613B65C1844}" type="slidenum">
              <a:rPr lang="en-US" smtClean="0"/>
              <a:t>‹#›</a:t>
            </a:fld>
            <a:endParaRPr lang="en-US"/>
          </a:p>
        </p:txBody>
      </p:sp>
    </p:spTree>
    <p:extLst>
      <p:ext uri="{BB962C8B-B14F-4D97-AF65-F5344CB8AC3E}">
        <p14:creationId xmlns:p14="http://schemas.microsoft.com/office/powerpoint/2010/main" val="195405249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0D19DBC-35D7-41AB-AB09-1C608B14158C}" type="datetimeFigureOut">
              <a:rPr lang="en-US" smtClean="0"/>
              <a:t>11/19/2016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11B3D-84B8-4E0B-A85D-F8B28C85B767}" type="slidenum">
              <a:rPr lang="en-US" smtClean="0"/>
              <a:t>‹#›</a:t>
            </a:fld>
            <a:endParaRPr lang="en-US"/>
          </a:p>
        </p:txBody>
      </p:sp>
    </p:spTree>
    <p:extLst>
      <p:ext uri="{BB962C8B-B14F-4D97-AF65-F5344CB8AC3E}">
        <p14:creationId xmlns:p14="http://schemas.microsoft.com/office/powerpoint/2010/main" val="79987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D19DBC-35D7-41AB-AB09-1C608B14158C}" type="datetimeFigureOut">
              <a:rPr lang="en-US" smtClean="0"/>
              <a:t>11/19/2016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11B3D-84B8-4E0B-A85D-F8B28C85B767}" type="slidenum">
              <a:rPr lang="en-US" smtClean="0"/>
              <a:t>‹#›</a:t>
            </a:fld>
            <a:endParaRPr lang="en-US"/>
          </a:p>
        </p:txBody>
      </p:sp>
    </p:spTree>
    <p:extLst>
      <p:ext uri="{BB962C8B-B14F-4D97-AF65-F5344CB8AC3E}">
        <p14:creationId xmlns:p14="http://schemas.microsoft.com/office/powerpoint/2010/main" val="2663318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D19DBC-35D7-41AB-AB09-1C608B14158C}" type="datetimeFigureOut">
              <a:rPr lang="en-US" smtClean="0"/>
              <a:t>11/19/2016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11B3D-84B8-4E0B-A85D-F8B28C85B767}" type="slidenum">
              <a:rPr lang="en-US" smtClean="0"/>
              <a:t>‹#›</a:t>
            </a:fld>
            <a:endParaRPr lang="en-US"/>
          </a:p>
        </p:txBody>
      </p:sp>
    </p:spTree>
    <p:extLst>
      <p:ext uri="{BB962C8B-B14F-4D97-AF65-F5344CB8AC3E}">
        <p14:creationId xmlns:p14="http://schemas.microsoft.com/office/powerpoint/2010/main" val="1015420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D19DBC-35D7-41AB-AB09-1C608B14158C}" type="datetimeFigureOut">
              <a:rPr lang="en-US" smtClean="0"/>
              <a:t>11/19/2016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11B3D-84B8-4E0B-A85D-F8B28C85B767}" type="slidenum">
              <a:rPr lang="en-US" smtClean="0"/>
              <a:t>‹#›</a:t>
            </a:fld>
            <a:endParaRPr lang="en-US"/>
          </a:p>
        </p:txBody>
      </p:sp>
    </p:spTree>
    <p:extLst>
      <p:ext uri="{BB962C8B-B14F-4D97-AF65-F5344CB8AC3E}">
        <p14:creationId xmlns:p14="http://schemas.microsoft.com/office/powerpoint/2010/main" val="1441857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D19DBC-35D7-41AB-AB09-1C608B14158C}" type="datetimeFigureOut">
              <a:rPr lang="en-US" smtClean="0"/>
              <a:t>11/19/2016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11B3D-84B8-4E0B-A85D-F8B28C85B767}" type="slidenum">
              <a:rPr lang="en-US" smtClean="0"/>
              <a:t>‹#›</a:t>
            </a:fld>
            <a:endParaRPr lang="en-US"/>
          </a:p>
        </p:txBody>
      </p:sp>
    </p:spTree>
    <p:extLst>
      <p:ext uri="{BB962C8B-B14F-4D97-AF65-F5344CB8AC3E}">
        <p14:creationId xmlns:p14="http://schemas.microsoft.com/office/powerpoint/2010/main" val="2602970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D19DBC-35D7-41AB-AB09-1C608B14158C}" type="datetimeFigureOut">
              <a:rPr lang="en-US" smtClean="0"/>
              <a:t>11/19/2016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11B3D-84B8-4E0B-A85D-F8B28C85B767}" type="slidenum">
              <a:rPr lang="en-US" smtClean="0"/>
              <a:t>‹#›</a:t>
            </a:fld>
            <a:endParaRPr lang="en-US"/>
          </a:p>
        </p:txBody>
      </p:sp>
    </p:spTree>
    <p:extLst>
      <p:ext uri="{BB962C8B-B14F-4D97-AF65-F5344CB8AC3E}">
        <p14:creationId xmlns:p14="http://schemas.microsoft.com/office/powerpoint/2010/main" val="4077007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D19DBC-35D7-41AB-AB09-1C608B14158C}" type="datetimeFigureOut">
              <a:rPr lang="en-US" smtClean="0"/>
              <a:t>11/19/2016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811B3D-84B8-4E0B-A85D-F8B28C85B767}" type="slidenum">
              <a:rPr lang="en-US" smtClean="0"/>
              <a:t>‹#›</a:t>
            </a:fld>
            <a:endParaRPr lang="en-US"/>
          </a:p>
        </p:txBody>
      </p:sp>
    </p:spTree>
    <p:extLst>
      <p:ext uri="{BB962C8B-B14F-4D97-AF65-F5344CB8AC3E}">
        <p14:creationId xmlns:p14="http://schemas.microsoft.com/office/powerpoint/2010/main" val="26508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D19DBC-35D7-41AB-AB09-1C608B14158C}" type="datetimeFigureOut">
              <a:rPr lang="en-US" smtClean="0"/>
              <a:t>11/19/2016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811B3D-84B8-4E0B-A85D-F8B28C85B767}" type="slidenum">
              <a:rPr lang="en-US" smtClean="0"/>
              <a:t>‹#›</a:t>
            </a:fld>
            <a:endParaRPr lang="en-US"/>
          </a:p>
        </p:txBody>
      </p:sp>
    </p:spTree>
    <p:extLst>
      <p:ext uri="{BB962C8B-B14F-4D97-AF65-F5344CB8AC3E}">
        <p14:creationId xmlns:p14="http://schemas.microsoft.com/office/powerpoint/2010/main" val="1349821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D19DBC-35D7-41AB-AB09-1C608B14158C}" type="datetimeFigureOut">
              <a:rPr lang="en-US" smtClean="0"/>
              <a:t>11/19/2016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811B3D-84B8-4E0B-A85D-F8B28C85B767}" type="slidenum">
              <a:rPr lang="en-US" smtClean="0"/>
              <a:t>‹#›</a:t>
            </a:fld>
            <a:endParaRPr lang="en-US"/>
          </a:p>
        </p:txBody>
      </p:sp>
    </p:spTree>
    <p:extLst>
      <p:ext uri="{BB962C8B-B14F-4D97-AF65-F5344CB8AC3E}">
        <p14:creationId xmlns:p14="http://schemas.microsoft.com/office/powerpoint/2010/main" val="1888867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D19DBC-35D7-41AB-AB09-1C608B14158C}" type="datetimeFigureOut">
              <a:rPr lang="en-US" smtClean="0"/>
              <a:t>11/19/2016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11B3D-84B8-4E0B-A85D-F8B28C85B767}" type="slidenum">
              <a:rPr lang="en-US" smtClean="0"/>
              <a:t>‹#›</a:t>
            </a:fld>
            <a:endParaRPr lang="en-US"/>
          </a:p>
        </p:txBody>
      </p:sp>
    </p:spTree>
    <p:extLst>
      <p:ext uri="{BB962C8B-B14F-4D97-AF65-F5344CB8AC3E}">
        <p14:creationId xmlns:p14="http://schemas.microsoft.com/office/powerpoint/2010/main" val="3697234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D19DBC-35D7-41AB-AB09-1C608B14158C}" type="datetimeFigureOut">
              <a:rPr lang="en-US" smtClean="0"/>
              <a:t>11/19/2016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11B3D-84B8-4E0B-A85D-F8B28C85B767}" type="slidenum">
              <a:rPr lang="en-US" smtClean="0"/>
              <a:t>‹#›</a:t>
            </a:fld>
            <a:endParaRPr lang="en-US"/>
          </a:p>
        </p:txBody>
      </p:sp>
    </p:spTree>
    <p:extLst>
      <p:ext uri="{BB962C8B-B14F-4D97-AF65-F5344CB8AC3E}">
        <p14:creationId xmlns:p14="http://schemas.microsoft.com/office/powerpoint/2010/main" val="896031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D19DBC-35D7-41AB-AB09-1C608B14158C}" type="datetimeFigureOut">
              <a:rPr lang="en-US" smtClean="0"/>
              <a:t>11/19/2016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11B3D-84B8-4E0B-A85D-F8B28C85B767}" type="slidenum">
              <a:rPr lang="en-US" smtClean="0"/>
              <a:t>‹#›</a:t>
            </a:fld>
            <a:endParaRPr lang="en-US"/>
          </a:p>
        </p:txBody>
      </p:sp>
    </p:spTree>
    <p:extLst>
      <p:ext uri="{BB962C8B-B14F-4D97-AF65-F5344CB8AC3E}">
        <p14:creationId xmlns:p14="http://schemas.microsoft.com/office/powerpoint/2010/main" val="133637995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5.emf"/></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62263"/>
            <a:ext cx="9144000" cy="5133473"/>
          </a:xfrm>
          <a:prstGeom prst="rect">
            <a:avLst/>
          </a:prstGeom>
        </p:spPr>
      </p:pic>
      <p:sp>
        <p:nvSpPr>
          <p:cNvPr id="2" name="Title 1"/>
          <p:cNvSpPr>
            <a:spLocks noGrp="1"/>
          </p:cNvSpPr>
          <p:nvPr>
            <p:ph type="ctrTitle"/>
          </p:nvPr>
        </p:nvSpPr>
        <p:spPr>
          <a:xfrm>
            <a:off x="609600" y="228601"/>
            <a:ext cx="7772400" cy="914400"/>
          </a:xfrm>
        </p:spPr>
        <p:txBody>
          <a:bodyPr/>
          <a:lstStyle/>
          <a:p>
            <a:r>
              <a:rPr lang="en-US" dirty="0"/>
              <a:t>The Chinook Trail</a:t>
            </a:r>
          </a:p>
        </p:txBody>
      </p:sp>
      <p:sp>
        <p:nvSpPr>
          <p:cNvPr id="3" name="Subtitle 2"/>
          <p:cNvSpPr>
            <a:spLocks noGrp="1"/>
          </p:cNvSpPr>
          <p:nvPr>
            <p:ph type="subTitle" idx="1"/>
          </p:nvPr>
        </p:nvSpPr>
        <p:spPr>
          <a:xfrm>
            <a:off x="533400" y="5995735"/>
            <a:ext cx="7924800" cy="829607"/>
          </a:xfrm>
        </p:spPr>
        <p:txBody>
          <a:bodyPr>
            <a:normAutofit fontScale="77500" lnSpcReduction="20000"/>
          </a:bodyPr>
          <a:lstStyle/>
          <a:p>
            <a:r>
              <a:rPr lang="en-US" dirty="0">
                <a:solidFill>
                  <a:schemeClr val="tx1"/>
                </a:solidFill>
              </a:rPr>
              <a:t>Presented by “ALLGOOD”</a:t>
            </a:r>
          </a:p>
          <a:p>
            <a:r>
              <a:rPr lang="en-US" dirty="0">
                <a:solidFill>
                  <a:schemeClr val="tx1"/>
                </a:solidFill>
              </a:rPr>
              <a:t>Whitney LaRuffa</a:t>
            </a:r>
          </a:p>
          <a:p>
            <a:endParaRPr lang="en-US" dirty="0"/>
          </a:p>
        </p:txBody>
      </p:sp>
    </p:spTree>
    <p:extLst>
      <p:ext uri="{BB962C8B-B14F-4D97-AF65-F5344CB8AC3E}">
        <p14:creationId xmlns:p14="http://schemas.microsoft.com/office/powerpoint/2010/main" val="2155870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02268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Day 2, June 29</a:t>
            </a:r>
          </a:p>
        </p:txBody>
      </p:sp>
      <p:sp>
        <p:nvSpPr>
          <p:cNvPr id="3" name="Content Placeholder 2"/>
          <p:cNvSpPr>
            <a:spLocks noGrp="1"/>
          </p:cNvSpPr>
          <p:nvPr>
            <p:ph sz="half" idx="1"/>
          </p:nvPr>
        </p:nvSpPr>
        <p:spPr/>
        <p:txBody>
          <a:bodyPr>
            <a:normAutofit/>
          </a:bodyPr>
          <a:lstStyle/>
          <a:p>
            <a:r>
              <a:rPr lang="en-US" dirty="0"/>
              <a:t>Tarbell Picnic Area to Swampy Area North of </a:t>
            </a:r>
            <a:r>
              <a:rPr lang="en-US" dirty="0" err="1"/>
              <a:t>Mowich</a:t>
            </a:r>
            <a:r>
              <a:rPr lang="en-US" dirty="0"/>
              <a:t> Butte (33 miles)</a:t>
            </a:r>
          </a:p>
          <a:p>
            <a:r>
              <a:rPr lang="en-US" dirty="0"/>
              <a:t>Used</a:t>
            </a:r>
          </a:p>
          <a:p>
            <a:pPr lvl="1"/>
            <a:r>
              <a:rPr lang="en-US" dirty="0"/>
              <a:t>Tarbell Trail</a:t>
            </a:r>
          </a:p>
          <a:p>
            <a:pPr lvl="1"/>
            <a:r>
              <a:rPr lang="en-US" dirty="0"/>
              <a:t>Chinook Trail</a:t>
            </a:r>
          </a:p>
          <a:p>
            <a:pPr lvl="1"/>
            <a:r>
              <a:rPr lang="en-US" dirty="0"/>
              <a:t>Bluff Mountain Trail</a:t>
            </a:r>
          </a:p>
          <a:p>
            <a:pPr lvl="1"/>
            <a:r>
              <a:rPr lang="en-US" dirty="0"/>
              <a:t>FS Rd 43</a:t>
            </a:r>
          </a:p>
          <a:p>
            <a:pPr marL="0" indent="0">
              <a:buNone/>
            </a:pPr>
            <a:endParaRPr lang="en-US" dirty="0"/>
          </a:p>
          <a:p>
            <a:endParaRPr lang="en-US" dirty="0"/>
          </a:p>
        </p:txBody>
      </p:sp>
      <p:sp>
        <p:nvSpPr>
          <p:cNvPr id="4" name="Content Placeholder 3"/>
          <p:cNvSpPr>
            <a:spLocks noGrp="1"/>
          </p:cNvSpPr>
          <p:nvPr>
            <p:ph sz="half" idx="2"/>
          </p:nvPr>
        </p:nvSpPr>
        <p:spPr/>
        <p:txBody>
          <a:bodyPr>
            <a:normAutofit/>
          </a:bodyPr>
          <a:lstStyle/>
          <a:p>
            <a:r>
              <a:rPr lang="en-US" dirty="0"/>
              <a:t>Weather-50’s-60’s and rainy</a:t>
            </a:r>
          </a:p>
          <a:p>
            <a:r>
              <a:rPr lang="en-US" dirty="0"/>
              <a:t>First re-route, Snag Creek trail did not exist</a:t>
            </a:r>
          </a:p>
          <a:p>
            <a:r>
              <a:rPr lang="en-US" dirty="0"/>
              <a:t>Detours &amp; route finding made for a very long day</a:t>
            </a:r>
          </a:p>
        </p:txBody>
      </p:sp>
    </p:spTree>
    <p:extLst>
      <p:ext uri="{BB962C8B-B14F-4D97-AF65-F5344CB8AC3E}">
        <p14:creationId xmlns:p14="http://schemas.microsoft.com/office/powerpoint/2010/main" val="84581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8794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20626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50666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49960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Day 3, June 30</a:t>
            </a:r>
          </a:p>
        </p:txBody>
      </p:sp>
      <p:sp>
        <p:nvSpPr>
          <p:cNvPr id="8" name="Content Placeholder 7"/>
          <p:cNvSpPr>
            <a:spLocks noGrp="1"/>
          </p:cNvSpPr>
          <p:nvPr>
            <p:ph sz="half" idx="1"/>
          </p:nvPr>
        </p:nvSpPr>
        <p:spPr/>
        <p:txBody>
          <a:bodyPr/>
          <a:lstStyle/>
          <a:p>
            <a:r>
              <a:rPr lang="en-US" dirty="0"/>
              <a:t>FS Rd 43 to FS Rd 66, camped just west of Willard, WA (33 miles)</a:t>
            </a:r>
          </a:p>
          <a:p>
            <a:r>
              <a:rPr lang="en-US" dirty="0"/>
              <a:t>Trails &amp; Roads Used</a:t>
            </a:r>
          </a:p>
          <a:p>
            <a:pPr lvl="1"/>
            <a:r>
              <a:rPr lang="en-US" dirty="0"/>
              <a:t>FS Rd 43</a:t>
            </a:r>
          </a:p>
          <a:p>
            <a:pPr lvl="1"/>
            <a:r>
              <a:rPr lang="en-US" dirty="0"/>
              <a:t>PCT by Wind River Valley</a:t>
            </a:r>
          </a:p>
          <a:p>
            <a:pPr lvl="1"/>
            <a:r>
              <a:rPr lang="en-US" dirty="0"/>
              <a:t>Grassy Knoll Trail No. 146</a:t>
            </a:r>
          </a:p>
          <a:p>
            <a:pPr lvl="1"/>
            <a:r>
              <a:rPr lang="en-US" dirty="0"/>
              <a:t>Triangle Pass walked west on FS Rd 66</a:t>
            </a:r>
          </a:p>
        </p:txBody>
      </p:sp>
      <p:sp>
        <p:nvSpPr>
          <p:cNvPr id="9" name="Content Placeholder 8"/>
          <p:cNvSpPr>
            <a:spLocks noGrp="1"/>
          </p:cNvSpPr>
          <p:nvPr>
            <p:ph sz="half" idx="2"/>
          </p:nvPr>
        </p:nvSpPr>
        <p:spPr/>
        <p:txBody>
          <a:bodyPr/>
          <a:lstStyle/>
          <a:p>
            <a:r>
              <a:rPr lang="en-US" dirty="0"/>
              <a:t>Weather, Cool morning temps warmed quickly into the 80’s</a:t>
            </a:r>
          </a:p>
          <a:p>
            <a:r>
              <a:rPr lang="en-US" dirty="0"/>
              <a:t>Grassy Knoll was a beautiful hike with amazing views</a:t>
            </a:r>
          </a:p>
          <a:p>
            <a:r>
              <a:rPr lang="en-US" dirty="0"/>
              <a:t>Lack of water later in the day caused us to camp dry until morning</a:t>
            </a:r>
          </a:p>
        </p:txBody>
      </p:sp>
    </p:spTree>
    <p:extLst>
      <p:ext uri="{BB962C8B-B14F-4D97-AF65-F5344CB8AC3E}">
        <p14:creationId xmlns:p14="http://schemas.microsoft.com/office/powerpoint/2010/main" val="994603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11597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62263"/>
            <a:ext cx="9144000" cy="5133473"/>
          </a:xfrm>
          <a:prstGeom prst="rect">
            <a:avLst/>
          </a:prstGeom>
        </p:spPr>
      </p:pic>
    </p:spTree>
    <p:extLst>
      <p:ext uri="{BB962C8B-B14F-4D97-AF65-F5344CB8AC3E}">
        <p14:creationId xmlns:p14="http://schemas.microsoft.com/office/powerpoint/2010/main" val="1051191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62263"/>
            <a:ext cx="9144000" cy="5133473"/>
          </a:xfrm>
          <a:prstGeom prst="rect">
            <a:avLst/>
          </a:prstGeom>
        </p:spPr>
      </p:pic>
    </p:spTree>
    <p:extLst>
      <p:ext uri="{BB962C8B-B14F-4D97-AF65-F5344CB8AC3E}">
        <p14:creationId xmlns:p14="http://schemas.microsoft.com/office/powerpoint/2010/main" val="508404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Us</a:t>
            </a:r>
          </a:p>
        </p:txBody>
      </p:sp>
      <p:sp>
        <p:nvSpPr>
          <p:cNvPr id="3" name="Content Placeholder 2"/>
          <p:cNvSpPr>
            <a:spLocks noGrp="1"/>
          </p:cNvSpPr>
          <p:nvPr>
            <p:ph sz="half" idx="1"/>
          </p:nvPr>
        </p:nvSpPr>
        <p:spPr/>
        <p:txBody>
          <a:bodyPr>
            <a:normAutofit lnSpcReduction="10000"/>
          </a:bodyPr>
          <a:lstStyle/>
          <a:p>
            <a:r>
              <a:rPr lang="en-US" dirty="0" err="1"/>
              <a:t>Allgood</a:t>
            </a:r>
            <a:r>
              <a:rPr lang="en-US" dirty="0"/>
              <a:t>-AT, AT Ridge Runner, AHT, JMT, WT, TRT&amp; Chinook Trail</a:t>
            </a:r>
          </a:p>
          <a:p>
            <a:r>
              <a:rPr lang="en-US" dirty="0"/>
              <a:t>Tomato-Triple Crowner, PCT, JMT, PNT, ODT, Chinook Trail</a:t>
            </a:r>
          </a:p>
          <a:p>
            <a:r>
              <a:rPr lang="en-US" dirty="0"/>
              <a:t>Snorkel-Triple Crowner, JMT, </a:t>
            </a:r>
            <a:r>
              <a:rPr lang="en-US" dirty="0" err="1"/>
              <a:t>Inmann</a:t>
            </a:r>
            <a:r>
              <a:rPr lang="en-US" dirty="0"/>
              <a:t> 300, TRT, FKT Unsupported Woman AT</a:t>
            </a:r>
          </a:p>
          <a:p>
            <a:endParaRPr lang="en-US" dirty="0"/>
          </a:p>
        </p:txBody>
      </p:sp>
      <p:pic>
        <p:nvPicPr>
          <p:cNvPr id="5" name="Content Placeholder 4"/>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953000" y="1600199"/>
            <a:ext cx="3394472" cy="4525963"/>
          </a:xfrm>
        </p:spPr>
      </p:pic>
    </p:spTree>
    <p:extLst>
      <p:ext uri="{BB962C8B-B14F-4D97-AF65-F5344CB8AC3E}">
        <p14:creationId xmlns:p14="http://schemas.microsoft.com/office/powerpoint/2010/main" val="1004972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6757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99263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62263"/>
            <a:ext cx="9144000" cy="5133473"/>
          </a:xfrm>
          <a:prstGeom prst="rect">
            <a:avLst/>
          </a:prstGeom>
        </p:spPr>
      </p:pic>
    </p:spTree>
    <p:extLst>
      <p:ext uri="{BB962C8B-B14F-4D97-AF65-F5344CB8AC3E}">
        <p14:creationId xmlns:p14="http://schemas.microsoft.com/office/powerpoint/2010/main" val="51736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Day 4, July 1</a:t>
            </a:r>
          </a:p>
        </p:txBody>
      </p:sp>
      <p:sp>
        <p:nvSpPr>
          <p:cNvPr id="4" name="Content Placeholder 3"/>
          <p:cNvSpPr>
            <a:spLocks noGrp="1"/>
          </p:cNvSpPr>
          <p:nvPr>
            <p:ph sz="half" idx="1"/>
          </p:nvPr>
        </p:nvSpPr>
        <p:spPr/>
        <p:txBody>
          <a:bodyPr/>
          <a:lstStyle/>
          <a:p>
            <a:r>
              <a:rPr lang="en-US" dirty="0"/>
              <a:t>FS Rd 66 (dry camp) to </a:t>
            </a:r>
            <a:r>
              <a:rPr lang="en-US" dirty="0" err="1"/>
              <a:t>Bingen</a:t>
            </a:r>
            <a:r>
              <a:rPr lang="en-US" dirty="0"/>
              <a:t>, WA (32 miles)</a:t>
            </a:r>
          </a:p>
          <a:p>
            <a:r>
              <a:rPr lang="en-US" dirty="0"/>
              <a:t>Roads &amp; Trails Used</a:t>
            </a:r>
          </a:p>
          <a:p>
            <a:pPr lvl="1"/>
            <a:r>
              <a:rPr lang="en-US" dirty="0"/>
              <a:t>FS Rd 66</a:t>
            </a:r>
          </a:p>
          <a:p>
            <a:pPr lvl="1"/>
            <a:r>
              <a:rPr lang="en-US" dirty="0"/>
              <a:t>FS Rd 4000 to Nestor Peak</a:t>
            </a:r>
          </a:p>
          <a:p>
            <a:pPr lvl="1"/>
            <a:r>
              <a:rPr lang="en-US" dirty="0"/>
              <a:t>WDFW Buck Creek Trail</a:t>
            </a:r>
          </a:p>
          <a:p>
            <a:pPr lvl="1"/>
            <a:r>
              <a:rPr lang="en-US" dirty="0"/>
              <a:t>SR 141 (</a:t>
            </a:r>
            <a:r>
              <a:rPr lang="en-US" dirty="0" err="1"/>
              <a:t>Husum</a:t>
            </a:r>
            <a:r>
              <a:rPr lang="en-US" dirty="0"/>
              <a:t> to </a:t>
            </a:r>
            <a:r>
              <a:rPr lang="en-US" dirty="0" err="1"/>
              <a:t>Bingen</a:t>
            </a:r>
            <a:r>
              <a:rPr lang="en-US" dirty="0"/>
              <a:t>)</a:t>
            </a:r>
          </a:p>
        </p:txBody>
      </p:sp>
      <p:sp>
        <p:nvSpPr>
          <p:cNvPr id="5" name="Content Placeholder 4"/>
          <p:cNvSpPr>
            <a:spLocks noGrp="1"/>
          </p:cNvSpPr>
          <p:nvPr>
            <p:ph sz="half" idx="2"/>
          </p:nvPr>
        </p:nvSpPr>
        <p:spPr/>
        <p:txBody>
          <a:bodyPr/>
          <a:lstStyle/>
          <a:p>
            <a:r>
              <a:rPr lang="en-US" dirty="0"/>
              <a:t>Weather-Heat Wave hits, 97 degrees</a:t>
            </a:r>
          </a:p>
          <a:p>
            <a:r>
              <a:rPr lang="en-US" dirty="0"/>
              <a:t>Dog struggled with the heat</a:t>
            </a:r>
          </a:p>
          <a:p>
            <a:r>
              <a:rPr lang="en-US" dirty="0"/>
              <a:t>Had to hitch the last 4 miles into town</a:t>
            </a:r>
          </a:p>
          <a:p>
            <a:r>
              <a:rPr lang="en-US" dirty="0"/>
              <a:t>Stayed at the </a:t>
            </a:r>
            <a:r>
              <a:rPr lang="en-US" dirty="0" err="1"/>
              <a:t>Bingen</a:t>
            </a:r>
            <a:r>
              <a:rPr lang="en-US" dirty="0"/>
              <a:t> School Inn</a:t>
            </a:r>
          </a:p>
        </p:txBody>
      </p:sp>
    </p:spTree>
    <p:extLst>
      <p:ext uri="{BB962C8B-B14F-4D97-AF65-F5344CB8AC3E}">
        <p14:creationId xmlns:p14="http://schemas.microsoft.com/office/powerpoint/2010/main" val="2313435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62263"/>
            <a:ext cx="9144000" cy="5133473"/>
          </a:xfrm>
          <a:prstGeom prst="rect">
            <a:avLst/>
          </a:prstGeom>
        </p:spPr>
      </p:pic>
    </p:spTree>
    <p:extLst>
      <p:ext uri="{BB962C8B-B14F-4D97-AF65-F5344CB8AC3E}">
        <p14:creationId xmlns:p14="http://schemas.microsoft.com/office/powerpoint/2010/main" val="92672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62263"/>
            <a:ext cx="9144000" cy="5133473"/>
          </a:xfrm>
          <a:prstGeom prst="rect">
            <a:avLst/>
          </a:prstGeom>
        </p:spPr>
      </p:pic>
    </p:spTree>
    <p:extLst>
      <p:ext uri="{BB962C8B-B14F-4D97-AF65-F5344CB8AC3E}">
        <p14:creationId xmlns:p14="http://schemas.microsoft.com/office/powerpoint/2010/main" val="2914126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381000" y="0"/>
            <a:ext cx="3581400" cy="6379368"/>
          </a:xfrm>
        </p:spPr>
      </p:pic>
      <p:pic>
        <p:nvPicPr>
          <p:cNvPr id="7" name="Content Placeholder 6"/>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5105400" y="32657"/>
            <a:ext cx="3581400" cy="6379370"/>
          </a:xfrm>
        </p:spPr>
      </p:pic>
    </p:spTree>
    <p:extLst>
      <p:ext uri="{BB962C8B-B14F-4D97-AF65-F5344CB8AC3E}">
        <p14:creationId xmlns:p14="http://schemas.microsoft.com/office/powerpoint/2010/main" val="1522572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62263"/>
            <a:ext cx="9144000" cy="5133473"/>
          </a:xfrm>
          <a:prstGeom prst="rect">
            <a:avLst/>
          </a:prstGeom>
        </p:spPr>
      </p:pic>
    </p:spTree>
    <p:extLst>
      <p:ext uri="{BB962C8B-B14F-4D97-AF65-F5344CB8AC3E}">
        <p14:creationId xmlns:p14="http://schemas.microsoft.com/office/powerpoint/2010/main" val="3718165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Day 5, July 2</a:t>
            </a:r>
          </a:p>
        </p:txBody>
      </p:sp>
      <p:sp>
        <p:nvSpPr>
          <p:cNvPr id="4" name="Content Placeholder 3"/>
          <p:cNvSpPr>
            <a:spLocks noGrp="1"/>
          </p:cNvSpPr>
          <p:nvPr>
            <p:ph sz="half" idx="1"/>
          </p:nvPr>
        </p:nvSpPr>
        <p:spPr/>
        <p:txBody>
          <a:bodyPr>
            <a:normAutofit lnSpcReduction="10000"/>
          </a:bodyPr>
          <a:lstStyle/>
          <a:p>
            <a:r>
              <a:rPr lang="en-US" dirty="0" err="1"/>
              <a:t>Bingen</a:t>
            </a:r>
            <a:r>
              <a:rPr lang="en-US" dirty="0"/>
              <a:t>, WA to </a:t>
            </a:r>
            <a:r>
              <a:rPr lang="en-US" dirty="0" err="1"/>
              <a:t>Wahkiacus</a:t>
            </a:r>
            <a:r>
              <a:rPr lang="en-US" dirty="0"/>
              <a:t> WDFW Campground (24 miles)</a:t>
            </a:r>
          </a:p>
          <a:p>
            <a:r>
              <a:rPr lang="en-US" dirty="0"/>
              <a:t>Roads &amp; Trails Used</a:t>
            </a:r>
          </a:p>
          <a:p>
            <a:pPr lvl="1"/>
            <a:r>
              <a:rPr lang="en-US" dirty="0"/>
              <a:t>SR 14</a:t>
            </a:r>
          </a:p>
          <a:p>
            <a:pPr lvl="1"/>
            <a:r>
              <a:rPr lang="en-US" dirty="0"/>
              <a:t>Old Highway 8</a:t>
            </a:r>
          </a:p>
          <a:p>
            <a:pPr lvl="1"/>
            <a:r>
              <a:rPr lang="en-US" dirty="0"/>
              <a:t>Klickitat Trail</a:t>
            </a:r>
          </a:p>
          <a:p>
            <a:r>
              <a:rPr lang="en-US" dirty="0" err="1"/>
              <a:t>Stoped</a:t>
            </a:r>
            <a:r>
              <a:rPr lang="en-US" dirty="0"/>
              <a:t> for breakfast in Lyle and Dinner in Klickitat, WA</a:t>
            </a:r>
          </a:p>
        </p:txBody>
      </p:sp>
      <p:sp>
        <p:nvSpPr>
          <p:cNvPr id="5" name="Content Placeholder 4"/>
          <p:cNvSpPr>
            <a:spLocks noGrp="1"/>
          </p:cNvSpPr>
          <p:nvPr>
            <p:ph sz="half" idx="2"/>
          </p:nvPr>
        </p:nvSpPr>
        <p:spPr/>
        <p:txBody>
          <a:bodyPr>
            <a:normAutofit lnSpcReduction="10000"/>
          </a:bodyPr>
          <a:lstStyle/>
          <a:p>
            <a:r>
              <a:rPr lang="en-US" dirty="0"/>
              <a:t>Weather-Hot High 90’s</a:t>
            </a:r>
          </a:p>
          <a:p>
            <a:r>
              <a:rPr lang="en-US" dirty="0"/>
              <a:t>Stopped in Klickitat at the Canyon Market to wait out the heat</a:t>
            </a:r>
          </a:p>
          <a:p>
            <a:r>
              <a:rPr lang="en-US" dirty="0"/>
              <a:t>Met lots of friendly folks along the way in towns we passed through</a:t>
            </a:r>
          </a:p>
          <a:p>
            <a:endParaRPr lang="en-US" dirty="0"/>
          </a:p>
        </p:txBody>
      </p:sp>
    </p:spTree>
    <p:extLst>
      <p:ext uri="{BB962C8B-B14F-4D97-AF65-F5344CB8AC3E}">
        <p14:creationId xmlns:p14="http://schemas.microsoft.com/office/powerpoint/2010/main" val="34908053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62263"/>
            <a:ext cx="9144000" cy="5133473"/>
          </a:xfrm>
          <a:prstGeom prst="rect">
            <a:avLst/>
          </a:prstGeom>
        </p:spPr>
      </p:pic>
    </p:spTree>
    <p:extLst>
      <p:ext uri="{BB962C8B-B14F-4D97-AF65-F5344CB8AC3E}">
        <p14:creationId xmlns:p14="http://schemas.microsoft.com/office/powerpoint/2010/main" val="236603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ALDHA-West</a:t>
            </a:r>
          </a:p>
        </p:txBody>
      </p:sp>
      <p:sp>
        <p:nvSpPr>
          <p:cNvPr id="5" name="Content Placeholder 4"/>
          <p:cNvSpPr>
            <a:spLocks noGrp="1"/>
          </p:cNvSpPr>
          <p:nvPr>
            <p:ph sz="half" idx="1"/>
          </p:nvPr>
        </p:nvSpPr>
        <p:spPr/>
        <p:txBody>
          <a:bodyPr>
            <a:normAutofit fontScale="85000" lnSpcReduction="20000"/>
          </a:bodyPr>
          <a:lstStyle/>
          <a:p>
            <a:r>
              <a:rPr lang="en-US" dirty="0"/>
              <a:t>American Long Distance Hiker Association-West</a:t>
            </a:r>
          </a:p>
          <a:p>
            <a:r>
              <a:rPr lang="en-US" dirty="0"/>
              <a:t>Founded in 1993</a:t>
            </a:r>
          </a:p>
          <a:p>
            <a:r>
              <a:rPr lang="en-US" dirty="0"/>
              <a:t>Mission: To promote fellowship and communication among long distance hikers, and those who support long distance hiking</a:t>
            </a:r>
          </a:p>
          <a:p>
            <a:r>
              <a:rPr lang="en-US" dirty="0"/>
              <a:t>Annual Gathering the last weekend of September annually</a:t>
            </a:r>
          </a:p>
          <a:p>
            <a:r>
              <a:rPr lang="en-US" dirty="0"/>
              <a:t>Presentations and forums on long-distance hiking</a:t>
            </a:r>
          </a:p>
        </p:txBody>
      </p:sp>
      <p:sp>
        <p:nvSpPr>
          <p:cNvPr id="2" name="Content Placeholder 1"/>
          <p:cNvSpPr>
            <a:spLocks noGrp="1"/>
          </p:cNvSpPr>
          <p:nvPr>
            <p:ph sz="half" idx="2"/>
          </p:nvPr>
        </p:nvSpPr>
        <p:spPr/>
        <p:txBody>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2962441183"/>
              </p:ext>
            </p:extLst>
          </p:nvPr>
        </p:nvGraphicFramePr>
        <p:xfrm>
          <a:off x="4477386" y="1143000"/>
          <a:ext cx="4356854" cy="5638800"/>
        </p:xfrm>
        <a:graphic>
          <a:graphicData uri="http://schemas.openxmlformats.org/presentationml/2006/ole">
            <mc:AlternateContent xmlns:mc="http://schemas.openxmlformats.org/markup-compatibility/2006">
              <mc:Choice xmlns:v="urn:schemas-microsoft-com:vml" Requires="v">
                <p:oleObj spid="_x0000_s1039" name="Acrobat Document" r:id="rId3" imgW="5829300" imgH="7543800" progId="AcroExch.Document.11">
                  <p:embed/>
                </p:oleObj>
              </mc:Choice>
              <mc:Fallback>
                <p:oleObj name="Acrobat Document" r:id="rId3" imgW="5829300" imgH="7543800" progId="AcroExch.Document.11">
                  <p:embed/>
                  <p:pic>
                    <p:nvPicPr>
                      <p:cNvPr id="0" name=""/>
                      <p:cNvPicPr/>
                      <p:nvPr/>
                    </p:nvPicPr>
                    <p:blipFill>
                      <a:blip r:embed="rId4"/>
                      <a:stretch>
                        <a:fillRect/>
                      </a:stretch>
                    </p:blipFill>
                    <p:spPr>
                      <a:xfrm>
                        <a:off x="4477386" y="1143000"/>
                        <a:ext cx="4356854" cy="5638800"/>
                      </a:xfrm>
                      <a:prstGeom prst="rect">
                        <a:avLst/>
                      </a:prstGeom>
                    </p:spPr>
                  </p:pic>
                </p:oleObj>
              </mc:Fallback>
            </mc:AlternateContent>
          </a:graphicData>
        </a:graphic>
      </p:graphicFrame>
    </p:spTree>
    <p:extLst>
      <p:ext uri="{BB962C8B-B14F-4D97-AF65-F5344CB8AC3E}">
        <p14:creationId xmlns:p14="http://schemas.microsoft.com/office/powerpoint/2010/main" val="1972953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62263"/>
            <a:ext cx="9144000" cy="5133473"/>
          </a:xfrm>
          <a:prstGeom prst="rect">
            <a:avLst/>
          </a:prstGeom>
        </p:spPr>
      </p:pic>
    </p:spTree>
    <p:extLst>
      <p:ext uri="{BB962C8B-B14F-4D97-AF65-F5344CB8AC3E}">
        <p14:creationId xmlns:p14="http://schemas.microsoft.com/office/powerpoint/2010/main" val="1186983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12639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445843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029559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535763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67778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Day 6, July 3</a:t>
            </a:r>
          </a:p>
        </p:txBody>
      </p:sp>
      <p:sp>
        <p:nvSpPr>
          <p:cNvPr id="3" name="Content Placeholder 2"/>
          <p:cNvSpPr>
            <a:spLocks noGrp="1"/>
          </p:cNvSpPr>
          <p:nvPr>
            <p:ph sz="half" idx="1"/>
          </p:nvPr>
        </p:nvSpPr>
        <p:spPr/>
        <p:txBody>
          <a:bodyPr>
            <a:normAutofit lnSpcReduction="10000"/>
          </a:bodyPr>
          <a:lstStyle/>
          <a:p>
            <a:r>
              <a:rPr lang="en-US" dirty="0" err="1"/>
              <a:t>Wahkiacus</a:t>
            </a:r>
            <a:r>
              <a:rPr lang="en-US" dirty="0"/>
              <a:t> to </a:t>
            </a:r>
            <a:r>
              <a:rPr lang="en-US" dirty="0" err="1"/>
              <a:t>Maryhill</a:t>
            </a:r>
            <a:r>
              <a:rPr lang="en-US" dirty="0"/>
              <a:t> State Park (25 miles)</a:t>
            </a:r>
          </a:p>
          <a:p>
            <a:r>
              <a:rPr lang="en-US" dirty="0"/>
              <a:t>Roads and Trails Used</a:t>
            </a:r>
          </a:p>
          <a:p>
            <a:pPr lvl="1"/>
            <a:r>
              <a:rPr lang="en-US" dirty="0"/>
              <a:t>Rails to Trails, Klickitat Trail through Swale Creek Canyon</a:t>
            </a:r>
          </a:p>
          <a:p>
            <a:pPr lvl="1"/>
            <a:r>
              <a:rPr lang="en-US" dirty="0" err="1"/>
              <a:t>Dalles</a:t>
            </a:r>
            <a:r>
              <a:rPr lang="en-US" dirty="0"/>
              <a:t> Mountain Road</a:t>
            </a:r>
          </a:p>
          <a:p>
            <a:pPr lvl="1"/>
            <a:r>
              <a:rPr lang="en-US" dirty="0"/>
              <a:t>Rattlesnake Ridge Road</a:t>
            </a:r>
          </a:p>
          <a:p>
            <a:pPr lvl="1"/>
            <a:r>
              <a:rPr lang="en-US" dirty="0"/>
              <a:t>Cross Country  Down Bluff</a:t>
            </a:r>
          </a:p>
          <a:p>
            <a:pPr lvl="1"/>
            <a:r>
              <a:rPr lang="en-US" dirty="0"/>
              <a:t>Highway 97 S</a:t>
            </a:r>
          </a:p>
          <a:p>
            <a:pPr lvl="1"/>
            <a:endParaRPr lang="en-US" dirty="0"/>
          </a:p>
          <a:p>
            <a:pPr lvl="1"/>
            <a:endParaRPr lang="en-US" dirty="0"/>
          </a:p>
        </p:txBody>
      </p:sp>
      <p:sp>
        <p:nvSpPr>
          <p:cNvPr id="4" name="Content Placeholder 3"/>
          <p:cNvSpPr>
            <a:spLocks noGrp="1"/>
          </p:cNvSpPr>
          <p:nvPr>
            <p:ph sz="half" idx="2"/>
          </p:nvPr>
        </p:nvSpPr>
        <p:spPr/>
        <p:txBody>
          <a:bodyPr/>
          <a:lstStyle/>
          <a:p>
            <a:r>
              <a:rPr lang="en-US" dirty="0"/>
              <a:t>Weather Hot and dry High 90’s</a:t>
            </a:r>
          </a:p>
          <a:p>
            <a:r>
              <a:rPr lang="en-US" dirty="0"/>
              <a:t>Swale Creek Canyon is closed July 15-Oct 15</a:t>
            </a:r>
          </a:p>
          <a:p>
            <a:r>
              <a:rPr lang="en-US" dirty="0"/>
              <a:t>Had to trespass to HWY 97</a:t>
            </a:r>
          </a:p>
          <a:p>
            <a:r>
              <a:rPr lang="en-US" dirty="0"/>
              <a:t>Walk down Hwy 97 was Sketchy</a:t>
            </a:r>
          </a:p>
          <a:p>
            <a:endParaRPr lang="en-US" dirty="0"/>
          </a:p>
        </p:txBody>
      </p:sp>
    </p:spTree>
    <p:extLst>
      <p:ext uri="{BB962C8B-B14F-4D97-AF65-F5344CB8AC3E}">
        <p14:creationId xmlns:p14="http://schemas.microsoft.com/office/powerpoint/2010/main" val="38807131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62263"/>
            <a:ext cx="9144000" cy="5133474"/>
          </a:xfrm>
          <a:prstGeom prst="rect">
            <a:avLst/>
          </a:prstGeom>
        </p:spPr>
      </p:pic>
    </p:spTree>
    <p:extLst>
      <p:ext uri="{BB962C8B-B14F-4D97-AF65-F5344CB8AC3E}">
        <p14:creationId xmlns:p14="http://schemas.microsoft.com/office/powerpoint/2010/main" val="17678669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519711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020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The Trail</a:t>
            </a:r>
          </a:p>
        </p:txBody>
      </p:sp>
      <p:sp>
        <p:nvSpPr>
          <p:cNvPr id="4" name="Content Placeholder 3"/>
          <p:cNvSpPr>
            <a:spLocks noGrp="1"/>
          </p:cNvSpPr>
          <p:nvPr>
            <p:ph sz="half" idx="1"/>
          </p:nvPr>
        </p:nvSpPr>
        <p:spPr>
          <a:xfrm>
            <a:off x="457200" y="1295400"/>
            <a:ext cx="4038600" cy="5410200"/>
          </a:xfrm>
        </p:spPr>
        <p:txBody>
          <a:bodyPr>
            <a:normAutofit fontScale="40000" lnSpcReduction="20000"/>
          </a:bodyPr>
          <a:lstStyle/>
          <a:p>
            <a:r>
              <a:rPr lang="en-US" sz="4000" dirty="0"/>
              <a:t>The concept of the Chinook Trail originated in 1986 with two lifelong hiking companions, Don </a:t>
            </a:r>
            <a:r>
              <a:rPr lang="en-US" sz="4000" dirty="0" err="1"/>
              <a:t>Cannard</a:t>
            </a:r>
            <a:r>
              <a:rPr lang="en-US" sz="4000" dirty="0"/>
              <a:t> and Ed </a:t>
            </a:r>
            <a:r>
              <a:rPr lang="en-US" sz="4000" dirty="0" err="1"/>
              <a:t>RobertsonStanding</a:t>
            </a:r>
            <a:r>
              <a:rPr lang="en-US" sz="4000" dirty="0"/>
              <a:t> on the summit of Silver Star, a 4400 foot peak noted for its glorious wildflower displays, they dreamed of a trail going through the Columbia River Gorge. Originally, the trail was only going to go through Washington, but then the Forest Service suggested a bi-state loop going through Oregon and Washington. Others agreed enthusiastically, and in 1988, the Chinook Trail Association was born.</a:t>
            </a:r>
          </a:p>
          <a:p>
            <a:r>
              <a:rPr lang="en-US" sz="4000" dirty="0"/>
              <a:t> The original concept developed into that of a 300 mile rim top loop trail which would encircle the Columbia River Gorge. An additional 200 miles would be designated connector trails which would junction with existing trails such as the Pacific Crest Trail and communities in the Columbia River Gorge area. The first section of new trail, the Squaw Butte connector which connects Silver Star to Washington’s Larch Mountain, began on National Trails Day in 1993 and completed a year later.</a:t>
            </a:r>
          </a:p>
          <a:p>
            <a:pPr marL="0" indent="0">
              <a:buNone/>
            </a:pPr>
            <a:endParaRPr lang="en-US" dirty="0"/>
          </a:p>
        </p:txBody>
      </p:sp>
      <p:pic>
        <p:nvPicPr>
          <p:cNvPr id="3" name="Content Placeholder 2"/>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652211" y="1143000"/>
            <a:ext cx="4038600" cy="3028950"/>
          </a:xfrm>
        </p:spPr>
      </p:pic>
    </p:spTree>
    <p:extLst>
      <p:ext uri="{BB962C8B-B14F-4D97-AF65-F5344CB8AC3E}">
        <p14:creationId xmlns:p14="http://schemas.microsoft.com/office/powerpoint/2010/main" val="27519415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79871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15627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059728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130101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62263"/>
            <a:ext cx="9144000" cy="5133474"/>
          </a:xfrm>
          <a:prstGeom prst="rect">
            <a:avLst/>
          </a:prstGeom>
        </p:spPr>
      </p:pic>
    </p:spTree>
    <p:extLst>
      <p:ext uri="{BB962C8B-B14F-4D97-AF65-F5344CB8AC3E}">
        <p14:creationId xmlns:p14="http://schemas.microsoft.com/office/powerpoint/2010/main" val="17262569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Day 7, July 4</a:t>
            </a:r>
          </a:p>
        </p:txBody>
      </p:sp>
      <p:sp>
        <p:nvSpPr>
          <p:cNvPr id="4" name="Content Placeholder 3"/>
          <p:cNvSpPr>
            <a:spLocks noGrp="1"/>
          </p:cNvSpPr>
          <p:nvPr>
            <p:ph sz="half" idx="1"/>
          </p:nvPr>
        </p:nvSpPr>
        <p:spPr/>
        <p:txBody>
          <a:bodyPr>
            <a:normAutofit fontScale="92500"/>
          </a:bodyPr>
          <a:lstStyle/>
          <a:p>
            <a:r>
              <a:rPr lang="en-US" dirty="0"/>
              <a:t>Biggs Junction to The West end of The </a:t>
            </a:r>
            <a:r>
              <a:rPr lang="en-US" dirty="0" err="1"/>
              <a:t>Dalles</a:t>
            </a:r>
            <a:r>
              <a:rPr lang="en-US" dirty="0"/>
              <a:t> (30 miles)</a:t>
            </a:r>
          </a:p>
          <a:p>
            <a:r>
              <a:rPr lang="en-US" dirty="0"/>
              <a:t>Roads Used</a:t>
            </a:r>
          </a:p>
          <a:p>
            <a:pPr lvl="1"/>
            <a:r>
              <a:rPr lang="en-US" dirty="0"/>
              <a:t>Official Yellow Blaze over Columbia River</a:t>
            </a:r>
          </a:p>
          <a:p>
            <a:pPr lvl="1"/>
            <a:r>
              <a:rPr lang="en-US" dirty="0"/>
              <a:t>Old Hwy 30 to the Deschutes River</a:t>
            </a:r>
          </a:p>
          <a:p>
            <a:pPr lvl="1"/>
            <a:r>
              <a:rPr lang="en-US" dirty="0"/>
              <a:t>Old Moody Rd, McCoy Rd and Fifteen Mile Road (US Historical, Oregon Trail)</a:t>
            </a:r>
          </a:p>
          <a:p>
            <a:pPr lvl="1"/>
            <a:endParaRPr lang="en-US" dirty="0"/>
          </a:p>
        </p:txBody>
      </p:sp>
      <p:sp>
        <p:nvSpPr>
          <p:cNvPr id="5" name="Content Placeholder 4"/>
          <p:cNvSpPr>
            <a:spLocks noGrp="1"/>
          </p:cNvSpPr>
          <p:nvPr>
            <p:ph sz="half" idx="2"/>
          </p:nvPr>
        </p:nvSpPr>
        <p:spPr/>
        <p:txBody>
          <a:bodyPr>
            <a:normAutofit fontScale="92500"/>
          </a:bodyPr>
          <a:lstStyle/>
          <a:p>
            <a:r>
              <a:rPr lang="en-US" dirty="0"/>
              <a:t>Weather, Hot Again Close to 100</a:t>
            </a:r>
          </a:p>
          <a:p>
            <a:r>
              <a:rPr lang="en-US" dirty="0"/>
              <a:t>Little to no shade after the Deschutes</a:t>
            </a:r>
          </a:p>
          <a:p>
            <a:r>
              <a:rPr lang="en-US" dirty="0"/>
              <a:t>Walked through many ranches along roads</a:t>
            </a:r>
          </a:p>
          <a:p>
            <a:r>
              <a:rPr lang="en-US" dirty="0"/>
              <a:t>Celebrated the 4</a:t>
            </a:r>
            <a:r>
              <a:rPr lang="en-US" baseline="30000" dirty="0"/>
              <a:t>th</a:t>
            </a:r>
            <a:r>
              <a:rPr lang="en-US" dirty="0"/>
              <a:t> in The </a:t>
            </a:r>
            <a:r>
              <a:rPr lang="en-US" dirty="0" err="1"/>
              <a:t>Dalles</a:t>
            </a:r>
            <a:endParaRPr lang="en-US" dirty="0"/>
          </a:p>
        </p:txBody>
      </p:sp>
    </p:spTree>
    <p:extLst>
      <p:ext uri="{BB962C8B-B14F-4D97-AF65-F5344CB8AC3E}">
        <p14:creationId xmlns:p14="http://schemas.microsoft.com/office/powerpoint/2010/main" val="3851806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70399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494791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512355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21939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ext uri="{D42A27DB-BD31-4B8C-83A1-F6EECF244321}">
                <p14:modId xmlns:p14="http://schemas.microsoft.com/office/powerpoint/2010/main" val="2903869474"/>
              </p:ext>
            </p:extLst>
          </p:nvPr>
        </p:nvGraphicFramePr>
        <p:xfrm>
          <a:off x="228600" y="152400"/>
          <a:ext cx="8610600" cy="6653646"/>
        </p:xfrm>
        <a:graphic>
          <a:graphicData uri="http://schemas.openxmlformats.org/presentationml/2006/ole">
            <mc:AlternateContent xmlns:mc="http://schemas.openxmlformats.org/markup-compatibility/2006">
              <mc:Choice xmlns:v="urn:schemas-microsoft-com:vml" Requires="v">
                <p:oleObj spid="_x0000_s2063" name="Acrobat Document" r:id="rId3" imgW="7543800" imgH="5829300" progId="AcroExch.Document.11">
                  <p:embed/>
                </p:oleObj>
              </mc:Choice>
              <mc:Fallback>
                <p:oleObj name="Acrobat Document" r:id="rId3" imgW="7543800" imgH="5829300" progId="AcroExch.Document.11">
                  <p:embed/>
                  <p:pic>
                    <p:nvPicPr>
                      <p:cNvPr id="0" name=""/>
                      <p:cNvPicPr/>
                      <p:nvPr/>
                    </p:nvPicPr>
                    <p:blipFill>
                      <a:blip r:embed="rId4"/>
                      <a:stretch>
                        <a:fillRect/>
                      </a:stretch>
                    </p:blipFill>
                    <p:spPr>
                      <a:xfrm>
                        <a:off x="228600" y="152400"/>
                        <a:ext cx="8610600" cy="6653646"/>
                      </a:xfrm>
                      <a:prstGeom prst="rect">
                        <a:avLst/>
                      </a:prstGeom>
                    </p:spPr>
                  </p:pic>
                </p:oleObj>
              </mc:Fallback>
            </mc:AlternateContent>
          </a:graphicData>
        </a:graphic>
      </p:graphicFrame>
    </p:spTree>
    <p:extLst>
      <p:ext uri="{BB962C8B-B14F-4D97-AF65-F5344CB8AC3E}">
        <p14:creationId xmlns:p14="http://schemas.microsoft.com/office/powerpoint/2010/main" val="26056133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809186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31301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62263"/>
            <a:ext cx="9144000" cy="5133473"/>
          </a:xfrm>
          <a:prstGeom prst="rect">
            <a:avLst/>
          </a:prstGeom>
        </p:spPr>
      </p:pic>
    </p:spTree>
    <p:extLst>
      <p:ext uri="{BB962C8B-B14F-4D97-AF65-F5344CB8AC3E}">
        <p14:creationId xmlns:p14="http://schemas.microsoft.com/office/powerpoint/2010/main" val="17934294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ln>
            <a:solidFill>
              <a:schemeClr val="accent1"/>
            </a:solidFill>
          </a:ln>
        </p:spPr>
        <p:txBody>
          <a:bodyPr/>
          <a:lstStyle/>
          <a:p>
            <a:r>
              <a:rPr lang="en-US" dirty="0"/>
              <a:t>Day 8, July 5</a:t>
            </a:r>
          </a:p>
        </p:txBody>
      </p:sp>
      <p:sp>
        <p:nvSpPr>
          <p:cNvPr id="4" name="Content Placeholder 3"/>
          <p:cNvSpPr>
            <a:spLocks noGrp="1"/>
          </p:cNvSpPr>
          <p:nvPr>
            <p:ph sz="half" idx="1"/>
          </p:nvPr>
        </p:nvSpPr>
        <p:spPr/>
        <p:txBody>
          <a:bodyPr/>
          <a:lstStyle/>
          <a:p>
            <a:r>
              <a:rPr lang="en-US" dirty="0"/>
              <a:t>The </a:t>
            </a:r>
            <a:r>
              <a:rPr lang="en-US" dirty="0" err="1"/>
              <a:t>Dalles</a:t>
            </a:r>
            <a:r>
              <a:rPr lang="en-US" dirty="0"/>
              <a:t>, OR to Hood River, OR (27-28 miles)</a:t>
            </a:r>
          </a:p>
          <a:p>
            <a:r>
              <a:rPr lang="en-US" dirty="0"/>
              <a:t>Roads &amp; Trails Used</a:t>
            </a:r>
          </a:p>
          <a:p>
            <a:pPr lvl="1"/>
            <a:r>
              <a:rPr lang="en-US" dirty="0"/>
              <a:t>Old Hwy 30, Rowena Pt to Mosier, OR</a:t>
            </a:r>
          </a:p>
          <a:p>
            <a:pPr lvl="1"/>
            <a:r>
              <a:rPr lang="en-US" dirty="0" err="1"/>
              <a:t>Moiser</a:t>
            </a:r>
            <a:r>
              <a:rPr lang="en-US" dirty="0"/>
              <a:t> Tunnel biker/hiker path to Hood River, OR</a:t>
            </a:r>
          </a:p>
          <a:p>
            <a:pPr lvl="1"/>
            <a:r>
              <a:rPr lang="en-US" dirty="0"/>
              <a:t>Main St Hood River</a:t>
            </a:r>
          </a:p>
        </p:txBody>
      </p:sp>
      <p:sp>
        <p:nvSpPr>
          <p:cNvPr id="5" name="Content Placeholder 4"/>
          <p:cNvSpPr>
            <a:spLocks noGrp="1"/>
          </p:cNvSpPr>
          <p:nvPr>
            <p:ph sz="half" idx="2"/>
          </p:nvPr>
        </p:nvSpPr>
        <p:spPr/>
        <p:txBody>
          <a:bodyPr/>
          <a:lstStyle/>
          <a:p>
            <a:r>
              <a:rPr lang="en-US" dirty="0"/>
              <a:t>Weather-Hot and very Dry, Close to 100</a:t>
            </a:r>
          </a:p>
          <a:p>
            <a:r>
              <a:rPr lang="en-US" dirty="0"/>
              <a:t>Trail Magic from friends</a:t>
            </a:r>
          </a:p>
          <a:p>
            <a:r>
              <a:rPr lang="en-US" dirty="0"/>
              <a:t>Trail Angels of Hood River, OR </a:t>
            </a:r>
          </a:p>
          <a:p>
            <a:r>
              <a:rPr lang="en-US" dirty="0" err="1"/>
              <a:t>Devated</a:t>
            </a:r>
            <a:r>
              <a:rPr lang="en-US" dirty="0"/>
              <a:t> from original plan (old Hwy 30 vs Seven Mile Hill Road)</a:t>
            </a:r>
          </a:p>
        </p:txBody>
      </p:sp>
    </p:spTree>
    <p:extLst>
      <p:ext uri="{BB962C8B-B14F-4D97-AF65-F5344CB8AC3E}">
        <p14:creationId xmlns:p14="http://schemas.microsoft.com/office/powerpoint/2010/main" val="13766422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2555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311111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170706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04292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251542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22972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Logistics for our Thru-Hike</a:t>
            </a:r>
          </a:p>
        </p:txBody>
      </p:sp>
      <p:sp>
        <p:nvSpPr>
          <p:cNvPr id="3" name="Content Placeholder 2"/>
          <p:cNvSpPr>
            <a:spLocks noGrp="1"/>
          </p:cNvSpPr>
          <p:nvPr>
            <p:ph sz="half" idx="1"/>
          </p:nvPr>
        </p:nvSpPr>
        <p:spPr/>
        <p:txBody>
          <a:bodyPr>
            <a:normAutofit fontScale="92500" lnSpcReduction="10000"/>
          </a:bodyPr>
          <a:lstStyle/>
          <a:p>
            <a:pPr marL="514350" indent="-514350">
              <a:buFont typeface="+mj-lt"/>
              <a:buAutoNum type="arabicPeriod"/>
            </a:pPr>
            <a:r>
              <a:rPr lang="en-US" dirty="0"/>
              <a:t>Obtain maps and software to put the route together.</a:t>
            </a:r>
          </a:p>
          <a:p>
            <a:pPr marL="514350" indent="-514350">
              <a:buAutoNum type="arabicPeriod" startAt="2"/>
            </a:pPr>
            <a:r>
              <a:rPr lang="en-US" dirty="0"/>
              <a:t>After we established a way to achieve continuous steps we had to figure out where to camp &amp; </a:t>
            </a:r>
            <a:r>
              <a:rPr lang="en-US"/>
              <a:t>resupply.</a:t>
            </a:r>
          </a:p>
          <a:p>
            <a:pPr marL="514350" indent="-514350">
              <a:buAutoNum type="arabicPeriod" startAt="2"/>
            </a:pPr>
            <a:r>
              <a:rPr lang="en-US"/>
              <a:t>Coordinate </a:t>
            </a:r>
            <a:r>
              <a:rPr lang="en-US" dirty="0"/>
              <a:t>3 hikers schedules</a:t>
            </a:r>
          </a:p>
          <a:p>
            <a:endParaRPr lang="en-US" dirty="0"/>
          </a:p>
        </p:txBody>
      </p:sp>
      <p:sp>
        <p:nvSpPr>
          <p:cNvPr id="4" name="Content Placeholder 3"/>
          <p:cNvSpPr>
            <a:spLocks noGrp="1"/>
          </p:cNvSpPr>
          <p:nvPr>
            <p:ph sz="half" idx="2"/>
          </p:nvPr>
        </p:nvSpPr>
        <p:spPr/>
        <p:txBody>
          <a:bodyPr>
            <a:normAutofit fontScale="92500" lnSpcReduction="10000"/>
          </a:bodyPr>
          <a:lstStyle/>
          <a:p>
            <a:r>
              <a:rPr lang="en-US" dirty="0"/>
              <a:t>Estimated distance @ 258 miles</a:t>
            </a:r>
          </a:p>
          <a:p>
            <a:r>
              <a:rPr lang="en-US" dirty="0"/>
              <a:t>Actual miles 293</a:t>
            </a:r>
          </a:p>
          <a:p>
            <a:r>
              <a:rPr lang="en-US" dirty="0"/>
              <a:t>Resupply points</a:t>
            </a:r>
          </a:p>
          <a:p>
            <a:pPr lvl="1"/>
            <a:r>
              <a:rPr lang="en-US" dirty="0"/>
              <a:t>White Salmon/</a:t>
            </a:r>
            <a:r>
              <a:rPr lang="en-US" dirty="0" err="1"/>
              <a:t>Bingen</a:t>
            </a:r>
            <a:endParaRPr lang="en-US" dirty="0"/>
          </a:p>
          <a:p>
            <a:pPr lvl="1"/>
            <a:r>
              <a:rPr lang="en-US" dirty="0"/>
              <a:t>Biggs, OR</a:t>
            </a:r>
          </a:p>
          <a:p>
            <a:pPr lvl="1"/>
            <a:r>
              <a:rPr lang="en-US" dirty="0"/>
              <a:t>Hood River, OR</a:t>
            </a:r>
          </a:p>
          <a:p>
            <a:r>
              <a:rPr lang="en-US" dirty="0"/>
              <a:t>Options for camp in eastern half was limited, town lodging and state campgrounds required</a:t>
            </a:r>
          </a:p>
          <a:p>
            <a:pPr marL="0" indent="0">
              <a:buNone/>
            </a:pPr>
            <a:endParaRPr lang="en-US" dirty="0"/>
          </a:p>
        </p:txBody>
      </p:sp>
    </p:spTree>
    <p:extLst>
      <p:ext uri="{BB962C8B-B14F-4D97-AF65-F5344CB8AC3E}">
        <p14:creationId xmlns:p14="http://schemas.microsoft.com/office/powerpoint/2010/main" val="42863936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Day 9, July 6</a:t>
            </a:r>
          </a:p>
        </p:txBody>
      </p:sp>
      <p:sp>
        <p:nvSpPr>
          <p:cNvPr id="3" name="Content Placeholder 2"/>
          <p:cNvSpPr>
            <a:spLocks noGrp="1"/>
          </p:cNvSpPr>
          <p:nvPr>
            <p:ph sz="half" idx="1"/>
          </p:nvPr>
        </p:nvSpPr>
        <p:spPr/>
        <p:txBody>
          <a:bodyPr/>
          <a:lstStyle/>
          <a:p>
            <a:r>
              <a:rPr lang="en-US" dirty="0"/>
              <a:t>Hood River, OR to </a:t>
            </a:r>
            <a:r>
              <a:rPr lang="en-US" dirty="0" err="1"/>
              <a:t>Whatum</a:t>
            </a:r>
            <a:r>
              <a:rPr lang="en-US" dirty="0"/>
              <a:t> Lake Camp Ground (28 miles)</a:t>
            </a:r>
          </a:p>
          <a:p>
            <a:r>
              <a:rPr lang="en-US" dirty="0"/>
              <a:t>Roads and Trails Used</a:t>
            </a:r>
          </a:p>
          <a:p>
            <a:pPr lvl="1"/>
            <a:r>
              <a:rPr lang="en-US" dirty="0" err="1"/>
              <a:t>Binns</a:t>
            </a:r>
            <a:r>
              <a:rPr lang="en-US" dirty="0"/>
              <a:t> Hill Road</a:t>
            </a:r>
          </a:p>
          <a:p>
            <a:pPr lvl="1"/>
            <a:r>
              <a:rPr lang="en-US" dirty="0"/>
              <a:t>ATV Trails</a:t>
            </a:r>
          </a:p>
          <a:p>
            <a:pPr lvl="1"/>
            <a:r>
              <a:rPr lang="en-US" dirty="0"/>
              <a:t>Up to Mt Defiance (5,000’ in elevation)</a:t>
            </a:r>
          </a:p>
          <a:p>
            <a:pPr lvl="1"/>
            <a:r>
              <a:rPr lang="en-US" dirty="0"/>
              <a:t>Over to </a:t>
            </a:r>
            <a:r>
              <a:rPr lang="en-US" dirty="0" err="1"/>
              <a:t>Whatum</a:t>
            </a:r>
            <a:r>
              <a:rPr lang="en-US" dirty="0"/>
              <a:t> lake </a:t>
            </a:r>
          </a:p>
          <a:p>
            <a:endParaRPr lang="en-US" dirty="0"/>
          </a:p>
        </p:txBody>
      </p:sp>
      <p:sp>
        <p:nvSpPr>
          <p:cNvPr id="4" name="Content Placeholder 3"/>
          <p:cNvSpPr>
            <a:spLocks noGrp="1"/>
          </p:cNvSpPr>
          <p:nvPr>
            <p:ph sz="half" idx="2"/>
          </p:nvPr>
        </p:nvSpPr>
        <p:spPr/>
        <p:txBody>
          <a:bodyPr/>
          <a:lstStyle/>
          <a:p>
            <a:r>
              <a:rPr lang="en-US" dirty="0"/>
              <a:t>Weather-Heat wave still was kicking another 90+ day</a:t>
            </a:r>
          </a:p>
          <a:p>
            <a:r>
              <a:rPr lang="en-US" dirty="0"/>
              <a:t>Stopped for berry &amp; cherry picking</a:t>
            </a:r>
          </a:p>
          <a:p>
            <a:r>
              <a:rPr lang="en-US" dirty="0"/>
              <a:t>Amazing Spring at end of </a:t>
            </a:r>
            <a:r>
              <a:rPr lang="en-US" dirty="0" err="1"/>
              <a:t>Binns</a:t>
            </a:r>
            <a:r>
              <a:rPr lang="en-US" dirty="0"/>
              <a:t> Hill Rd</a:t>
            </a:r>
          </a:p>
          <a:p>
            <a:r>
              <a:rPr lang="en-US" dirty="0"/>
              <a:t>Long day-rolled into camp at dark</a:t>
            </a:r>
          </a:p>
          <a:p>
            <a:pPr marL="0" indent="0">
              <a:buNone/>
            </a:pPr>
            <a:endParaRPr lang="en-US" dirty="0"/>
          </a:p>
        </p:txBody>
      </p:sp>
    </p:spTree>
    <p:extLst>
      <p:ext uri="{BB962C8B-B14F-4D97-AF65-F5344CB8AC3E}">
        <p14:creationId xmlns:p14="http://schemas.microsoft.com/office/powerpoint/2010/main" val="1026945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20489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959731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732728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889365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Day 10, July 7</a:t>
            </a:r>
          </a:p>
        </p:txBody>
      </p:sp>
      <p:sp>
        <p:nvSpPr>
          <p:cNvPr id="3" name="Content Placeholder 2"/>
          <p:cNvSpPr>
            <a:spLocks noGrp="1"/>
          </p:cNvSpPr>
          <p:nvPr>
            <p:ph sz="half" idx="1"/>
          </p:nvPr>
        </p:nvSpPr>
        <p:spPr/>
        <p:txBody>
          <a:bodyPr/>
          <a:lstStyle/>
          <a:p>
            <a:r>
              <a:rPr lang="en-US" dirty="0" err="1"/>
              <a:t>Whatum</a:t>
            </a:r>
            <a:r>
              <a:rPr lang="en-US" dirty="0"/>
              <a:t> Lake to Nesmith Point (27 miles)</a:t>
            </a:r>
          </a:p>
          <a:p>
            <a:r>
              <a:rPr lang="en-US" dirty="0"/>
              <a:t>Trails Used</a:t>
            </a:r>
          </a:p>
          <a:p>
            <a:pPr lvl="1"/>
            <a:r>
              <a:rPr lang="en-US" dirty="0"/>
              <a:t>Eagle Creek Trail No 440</a:t>
            </a:r>
          </a:p>
          <a:p>
            <a:pPr lvl="1"/>
            <a:r>
              <a:rPr lang="en-US" dirty="0"/>
              <a:t>Tanner Butte Trail No 443</a:t>
            </a:r>
          </a:p>
          <a:p>
            <a:pPr lvl="1"/>
            <a:r>
              <a:rPr lang="en-US" dirty="0" err="1"/>
              <a:t>Moffet</a:t>
            </a:r>
            <a:r>
              <a:rPr lang="en-US" dirty="0"/>
              <a:t> Creek Trail</a:t>
            </a:r>
          </a:p>
          <a:p>
            <a:pPr lvl="1"/>
            <a:r>
              <a:rPr lang="en-US" dirty="0"/>
              <a:t>Up to Nesmith Pt</a:t>
            </a:r>
          </a:p>
          <a:p>
            <a:pPr lvl="1"/>
            <a:endParaRPr lang="en-US" dirty="0"/>
          </a:p>
        </p:txBody>
      </p:sp>
      <p:sp>
        <p:nvSpPr>
          <p:cNvPr id="4" name="Content Placeholder 3"/>
          <p:cNvSpPr>
            <a:spLocks noGrp="1"/>
          </p:cNvSpPr>
          <p:nvPr>
            <p:ph sz="half" idx="2"/>
          </p:nvPr>
        </p:nvSpPr>
        <p:spPr/>
        <p:txBody>
          <a:bodyPr/>
          <a:lstStyle/>
          <a:p>
            <a:r>
              <a:rPr lang="en-US" dirty="0"/>
              <a:t>Weather-still hot</a:t>
            </a:r>
          </a:p>
          <a:p>
            <a:r>
              <a:rPr lang="en-US" dirty="0"/>
              <a:t>Day had two big climbs, Tanner Butte 1,800’ &amp; Nesmith Pt 2,000’</a:t>
            </a:r>
          </a:p>
          <a:p>
            <a:r>
              <a:rPr lang="en-US" dirty="0"/>
              <a:t>We were glad to be back in the west and lots of water</a:t>
            </a:r>
          </a:p>
          <a:p>
            <a:pPr marL="0" indent="0">
              <a:buNone/>
            </a:pPr>
            <a:endParaRPr lang="en-US" dirty="0"/>
          </a:p>
        </p:txBody>
      </p:sp>
    </p:spTree>
    <p:extLst>
      <p:ext uri="{BB962C8B-B14F-4D97-AF65-F5344CB8AC3E}">
        <p14:creationId xmlns:p14="http://schemas.microsoft.com/office/powerpoint/2010/main" val="20112202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907788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94958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39030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14587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Day 1, June 28</a:t>
            </a:r>
          </a:p>
        </p:txBody>
      </p:sp>
      <p:sp>
        <p:nvSpPr>
          <p:cNvPr id="3" name="Content Placeholder 2"/>
          <p:cNvSpPr>
            <a:spLocks noGrp="1"/>
          </p:cNvSpPr>
          <p:nvPr>
            <p:ph sz="half" idx="1"/>
          </p:nvPr>
        </p:nvSpPr>
        <p:spPr>
          <a:xfrm>
            <a:off x="457200" y="1600200"/>
            <a:ext cx="3276600" cy="4525963"/>
          </a:xfrm>
        </p:spPr>
        <p:txBody>
          <a:bodyPr>
            <a:normAutofit/>
          </a:bodyPr>
          <a:lstStyle/>
          <a:p>
            <a:r>
              <a:rPr lang="en-US" dirty="0"/>
              <a:t>Moulton Falls County Park to Tarbell Picnic Area (13.5 Miles)</a:t>
            </a:r>
          </a:p>
          <a:p>
            <a:r>
              <a:rPr lang="en-US" dirty="0"/>
              <a:t>Weather Cool and Rainy</a:t>
            </a:r>
          </a:p>
          <a:p>
            <a:r>
              <a:rPr lang="en-US" dirty="0"/>
              <a:t>Mt Bike Race waylaid our plans</a:t>
            </a:r>
          </a:p>
        </p:txBody>
      </p:sp>
      <p:pic>
        <p:nvPicPr>
          <p:cNvPr id="5" name="Content Placeholder 4"/>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064000" y="1524000"/>
            <a:ext cx="4978400" cy="3733800"/>
          </a:xfrm>
        </p:spPr>
      </p:pic>
    </p:spTree>
    <p:extLst>
      <p:ext uri="{BB962C8B-B14F-4D97-AF65-F5344CB8AC3E}">
        <p14:creationId xmlns:p14="http://schemas.microsoft.com/office/powerpoint/2010/main" val="25539898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925729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Day 11, July 8</a:t>
            </a:r>
          </a:p>
        </p:txBody>
      </p:sp>
      <p:sp>
        <p:nvSpPr>
          <p:cNvPr id="3" name="Content Placeholder 2"/>
          <p:cNvSpPr>
            <a:spLocks noGrp="1"/>
          </p:cNvSpPr>
          <p:nvPr>
            <p:ph sz="half" idx="1"/>
          </p:nvPr>
        </p:nvSpPr>
        <p:spPr/>
        <p:txBody>
          <a:bodyPr/>
          <a:lstStyle/>
          <a:p>
            <a:r>
              <a:rPr lang="en-US" dirty="0"/>
              <a:t>Nesmith Point to Angels  Rest TH, Bridal Veil, OR (16 miles)</a:t>
            </a:r>
          </a:p>
          <a:p>
            <a:r>
              <a:rPr lang="en-US" dirty="0"/>
              <a:t>Trails Used</a:t>
            </a:r>
          </a:p>
          <a:p>
            <a:pPr lvl="1"/>
            <a:r>
              <a:rPr lang="en-US" dirty="0"/>
              <a:t>Bell Creek Trail No 459</a:t>
            </a:r>
          </a:p>
          <a:p>
            <a:pPr lvl="1"/>
            <a:r>
              <a:rPr lang="en-US" dirty="0"/>
              <a:t>Oneonta Trail No 441</a:t>
            </a:r>
          </a:p>
          <a:p>
            <a:pPr lvl="1"/>
            <a:r>
              <a:rPr lang="en-US" dirty="0"/>
              <a:t>Larch Mountain Trail No 441</a:t>
            </a:r>
          </a:p>
          <a:p>
            <a:pPr lvl="1"/>
            <a:r>
              <a:rPr lang="en-US" dirty="0"/>
              <a:t>Trail No 420</a:t>
            </a:r>
          </a:p>
          <a:p>
            <a:pPr lvl="1"/>
            <a:r>
              <a:rPr lang="en-US" dirty="0"/>
              <a:t>Angels Rest Trail No 415</a:t>
            </a:r>
          </a:p>
        </p:txBody>
      </p:sp>
      <p:sp>
        <p:nvSpPr>
          <p:cNvPr id="4" name="Content Placeholder 3"/>
          <p:cNvSpPr>
            <a:spLocks noGrp="1"/>
          </p:cNvSpPr>
          <p:nvPr>
            <p:ph sz="half" idx="2"/>
          </p:nvPr>
        </p:nvSpPr>
        <p:spPr/>
        <p:txBody>
          <a:bodyPr/>
          <a:lstStyle/>
          <a:p>
            <a:r>
              <a:rPr lang="en-US" dirty="0"/>
              <a:t>Temp 97 and Humid</a:t>
            </a:r>
          </a:p>
          <a:p>
            <a:r>
              <a:rPr lang="en-US" dirty="0"/>
              <a:t>Great day we found sandwiches a friend had left us in a tree on trail</a:t>
            </a:r>
          </a:p>
          <a:p>
            <a:r>
              <a:rPr lang="en-US" dirty="0"/>
              <a:t>Took our time and smelled the roses</a:t>
            </a:r>
          </a:p>
          <a:p>
            <a:endParaRPr lang="en-US" dirty="0"/>
          </a:p>
        </p:txBody>
      </p:sp>
    </p:spTree>
    <p:extLst>
      <p:ext uri="{BB962C8B-B14F-4D97-AF65-F5344CB8AC3E}">
        <p14:creationId xmlns:p14="http://schemas.microsoft.com/office/powerpoint/2010/main" val="18715893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73718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93938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39779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596424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56531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464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401716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613</TotalTime>
  <Words>987</Words>
  <Application>Microsoft Office PowerPoint</Application>
  <PresentationFormat>On-screen Show (4:3)</PresentationFormat>
  <Paragraphs>136</Paragraphs>
  <Slides>76</Slides>
  <Notes>0</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76</vt:i4>
      </vt:variant>
    </vt:vector>
  </HeadingPairs>
  <TitlesOfParts>
    <vt:vector size="80" baseType="lpstr">
      <vt:lpstr>Arial</vt:lpstr>
      <vt:lpstr>Calibri</vt:lpstr>
      <vt:lpstr>Office Theme</vt:lpstr>
      <vt:lpstr>Acrobat Document</vt:lpstr>
      <vt:lpstr>The Chinook Trail</vt:lpstr>
      <vt:lpstr>About Us</vt:lpstr>
      <vt:lpstr>ALDHA-West</vt:lpstr>
      <vt:lpstr>History of The Trail</vt:lpstr>
      <vt:lpstr>PowerPoint Presentation</vt:lpstr>
      <vt:lpstr>Logistics for our Thru-Hike</vt:lpstr>
      <vt:lpstr>Day 1, June 28</vt:lpstr>
      <vt:lpstr>PowerPoint Presentation</vt:lpstr>
      <vt:lpstr>PowerPoint Presentation</vt:lpstr>
      <vt:lpstr>PowerPoint Presentation</vt:lpstr>
      <vt:lpstr>Day 2, June 29</vt:lpstr>
      <vt:lpstr>PowerPoint Presentation</vt:lpstr>
      <vt:lpstr>PowerPoint Presentation</vt:lpstr>
      <vt:lpstr>PowerPoint Presentation</vt:lpstr>
      <vt:lpstr>PowerPoint Presentation</vt:lpstr>
      <vt:lpstr>Day 3, June 30</vt:lpstr>
      <vt:lpstr>PowerPoint Presentation</vt:lpstr>
      <vt:lpstr>PowerPoint Presentation</vt:lpstr>
      <vt:lpstr>PowerPoint Presentation</vt:lpstr>
      <vt:lpstr>PowerPoint Presentation</vt:lpstr>
      <vt:lpstr>PowerPoint Presentation</vt:lpstr>
      <vt:lpstr>PowerPoint Presentation</vt:lpstr>
      <vt:lpstr>Day 4, July 1</vt:lpstr>
      <vt:lpstr>PowerPoint Presentation</vt:lpstr>
      <vt:lpstr>PowerPoint Presentation</vt:lpstr>
      <vt:lpstr>PowerPoint Presentation</vt:lpstr>
      <vt:lpstr>PowerPoint Presentation</vt:lpstr>
      <vt:lpstr>Day 5, July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Day 6, July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Day 7, July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Day 8, July 5</vt:lpstr>
      <vt:lpstr>PowerPoint Presentation</vt:lpstr>
      <vt:lpstr>PowerPoint Presentation</vt:lpstr>
      <vt:lpstr>PowerPoint Presentation</vt:lpstr>
      <vt:lpstr>PowerPoint Presentation</vt:lpstr>
      <vt:lpstr>PowerPoint Presentation</vt:lpstr>
      <vt:lpstr>PowerPoint Presentation</vt:lpstr>
      <vt:lpstr>Day 9, July 6</vt:lpstr>
      <vt:lpstr>PowerPoint Presentation</vt:lpstr>
      <vt:lpstr>PowerPoint Presentation</vt:lpstr>
      <vt:lpstr>PowerPoint Presentation</vt:lpstr>
      <vt:lpstr>PowerPoint Presentation</vt:lpstr>
      <vt:lpstr>Day 10, July 7</vt:lpstr>
      <vt:lpstr>PowerPoint Presentation</vt:lpstr>
      <vt:lpstr>PowerPoint Presentation</vt:lpstr>
      <vt:lpstr>PowerPoint Presentation</vt:lpstr>
      <vt:lpstr>PowerPoint Presentation</vt:lpstr>
      <vt:lpstr>PowerPoint Presentation</vt:lpstr>
      <vt:lpstr>Day 11, July 8</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Joys of Backpacking</dc:title>
  <dc:creator>LaRuffa_Whitney</dc:creator>
  <cp:lastModifiedBy>J RESER</cp:lastModifiedBy>
  <cp:revision>60</cp:revision>
  <cp:lastPrinted>2014-07-29T21:54:02Z</cp:lastPrinted>
  <dcterms:created xsi:type="dcterms:W3CDTF">2013-10-27T21:47:45Z</dcterms:created>
  <dcterms:modified xsi:type="dcterms:W3CDTF">2016-11-20T05:50:05Z</dcterms:modified>
</cp:coreProperties>
</file>